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6"/>
  </p:notesMasterIdLst>
  <p:handoutMasterIdLst>
    <p:handoutMasterId r:id="rId37"/>
  </p:handoutMasterIdLst>
  <p:sldIdLst>
    <p:sldId id="277" r:id="rId5"/>
    <p:sldId id="303" r:id="rId6"/>
    <p:sldId id="314" r:id="rId7"/>
    <p:sldId id="361" r:id="rId8"/>
    <p:sldId id="359" r:id="rId9"/>
    <p:sldId id="394" r:id="rId10"/>
    <p:sldId id="395" r:id="rId11"/>
    <p:sldId id="396" r:id="rId12"/>
    <p:sldId id="397" r:id="rId13"/>
    <p:sldId id="398" r:id="rId14"/>
    <p:sldId id="399" r:id="rId15"/>
    <p:sldId id="400" r:id="rId16"/>
    <p:sldId id="402" r:id="rId17"/>
    <p:sldId id="403" r:id="rId18"/>
    <p:sldId id="404" r:id="rId19"/>
    <p:sldId id="405" r:id="rId20"/>
    <p:sldId id="406" r:id="rId21"/>
    <p:sldId id="365" r:id="rId22"/>
    <p:sldId id="407" r:id="rId23"/>
    <p:sldId id="408" r:id="rId24"/>
    <p:sldId id="409" r:id="rId25"/>
    <p:sldId id="410" r:id="rId26"/>
    <p:sldId id="411" r:id="rId27"/>
    <p:sldId id="412" r:id="rId28"/>
    <p:sldId id="413" r:id="rId29"/>
    <p:sldId id="415" r:id="rId30"/>
    <p:sldId id="416" r:id="rId31"/>
    <p:sldId id="414" r:id="rId32"/>
    <p:sldId id="417" r:id="rId33"/>
    <p:sldId id="418" r:id="rId34"/>
    <p:sldId id="279" r:id="rId35"/>
  </p:sldIdLst>
  <p:sldSz cx="9144000" cy="5143500" type="screen16x9"/>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63"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34FDC73-6537-3225-1351-93F5F09AFBB7}" name="Japheth Ominde" initials="JO" userId="S::jominde@engenderhealth.org::9ad07e45-6c77-4eca-985f-8a2b36e3acbd" providerId="AD"/>
  <p188:author id="{87CD07CA-8970-72B1-B02D-33F1EB81F6CC}" name="Sara Malakoff" initials="SM" userId="S::SMalakoff@engenderhealth.org::1b880158-51be-4e2e-a40c-657df873ba3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my Agarwal" initials="AA" lastIdx="22" clrIdx="0">
    <p:extLst>
      <p:ext uri="{19B8F6BF-5375-455C-9EA6-DF929625EA0E}">
        <p15:presenceInfo xmlns:p15="http://schemas.microsoft.com/office/powerpoint/2012/main" userId="S-1-5-21-3701931585-400389523-2980514940-1017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B3D1"/>
    <a:srgbClr val="E17000"/>
    <a:srgbClr val="1FBECB"/>
    <a:srgbClr val="970254"/>
    <a:srgbClr val="DFB3D1"/>
    <a:srgbClr val="92278F"/>
    <a:srgbClr val="2A6F35"/>
    <a:srgbClr val="B1C8B4"/>
    <a:srgbClr val="FCC24E"/>
    <a:srgbClr val="AE8E6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99"/>
    <p:restoredTop sz="94967" autoAdjust="0"/>
  </p:normalViewPr>
  <p:slideViewPr>
    <p:cSldViewPr snapToGrid="0" snapToObjects="1" showGuides="1">
      <p:cViewPr varScale="1">
        <p:scale>
          <a:sx n="69" d="100"/>
          <a:sy n="69" d="100"/>
        </p:scale>
        <p:origin x="820" y="48"/>
      </p:cViewPr>
      <p:guideLst>
        <p:guide orient="horz" pos="2663"/>
        <p:guide/>
      </p:guideLst>
    </p:cSldViewPr>
  </p:slideViewPr>
  <p:outlineViewPr>
    <p:cViewPr>
      <p:scale>
        <a:sx n="33" d="100"/>
        <a:sy n="33" d="100"/>
      </p:scale>
      <p:origin x="0" y="0"/>
    </p:cViewPr>
  </p:outlineViewPr>
  <p:notesTextViewPr>
    <p:cViewPr>
      <p:scale>
        <a:sx n="3" d="2"/>
        <a:sy n="3" d="2"/>
      </p:scale>
      <p:origin x="0" y="0"/>
    </p:cViewPr>
  </p:notesTextViewPr>
  <p:notesViewPr>
    <p:cSldViewPr snapToGrid="0" snapToObjects="1">
      <p:cViewPr varScale="1">
        <p:scale>
          <a:sx n="144" d="100"/>
          <a:sy n="144" d="100"/>
        </p:scale>
        <p:origin x="4664"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lakoff" userId="1b880158-51be-4e2e-a40c-657df873ba37" providerId="ADAL" clId="{CAC91211-9358-44C7-8A30-23EFA8D40EB5}"/>
    <pc:docChg chg="modSld">
      <pc:chgData name="Sara Malakoff" userId="1b880158-51be-4e2e-a40c-657df873ba37" providerId="ADAL" clId="{CAC91211-9358-44C7-8A30-23EFA8D40EB5}" dt="2024-03-22T20:27:07.022" v="99"/>
      <pc:docMkLst>
        <pc:docMk/>
      </pc:docMkLst>
      <pc:sldChg chg="modCm">
        <pc:chgData name="Sara Malakoff" userId="1b880158-51be-4e2e-a40c-657df873ba37" providerId="ADAL" clId="{CAC91211-9358-44C7-8A30-23EFA8D40EB5}" dt="2024-03-22T20:19:14.214" v="0"/>
        <pc:sldMkLst>
          <pc:docMk/>
          <pc:sldMk cId="4141096410" sldId="394"/>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CAC91211-9358-44C7-8A30-23EFA8D40EB5}" dt="2024-03-22T20:19:14.214" v="0"/>
              <pc2:cmMkLst xmlns:pc2="http://schemas.microsoft.com/office/powerpoint/2019/9/main/command">
                <pc:docMk/>
                <pc:sldMk cId="4141096410" sldId="394"/>
                <pc2:cmMk id="{ACCD260F-B349-453E-B173-78042189BEE9}"/>
              </pc2:cmMkLst>
              <pc226:cmRplyChg chg="add">
                <pc226:chgData name="Sara Malakoff" userId="1b880158-51be-4e2e-a40c-657df873ba37" providerId="ADAL" clId="{CAC91211-9358-44C7-8A30-23EFA8D40EB5}" dt="2024-03-22T20:19:14.214" v="0"/>
                <pc2:cmRplyMkLst xmlns:pc2="http://schemas.microsoft.com/office/powerpoint/2019/9/main/command">
                  <pc:docMk/>
                  <pc:sldMk cId="4141096410" sldId="394"/>
                  <pc2:cmMk id="{ACCD260F-B349-453E-B173-78042189BEE9}"/>
                  <pc2:cmRplyMk id="{A424FA1F-9EBF-4707-ACF3-3DD661C2A727}"/>
                </pc2:cmRplyMkLst>
              </pc226:cmRplyChg>
            </pc226:cmChg>
          </p:ext>
        </pc:extLst>
      </pc:sldChg>
      <pc:sldChg chg="modSp mod">
        <pc:chgData name="Sara Malakoff" userId="1b880158-51be-4e2e-a40c-657df873ba37" providerId="ADAL" clId="{CAC91211-9358-44C7-8A30-23EFA8D40EB5}" dt="2024-03-22T20:19:32.612" v="4" actId="20577"/>
        <pc:sldMkLst>
          <pc:docMk/>
          <pc:sldMk cId="1444802997" sldId="395"/>
        </pc:sldMkLst>
        <pc:spChg chg="mod">
          <ac:chgData name="Sara Malakoff" userId="1b880158-51be-4e2e-a40c-657df873ba37" providerId="ADAL" clId="{CAC91211-9358-44C7-8A30-23EFA8D40EB5}" dt="2024-03-22T20:19:32.612" v="4" actId="20577"/>
          <ac:spMkLst>
            <pc:docMk/>
            <pc:sldMk cId="1444802997" sldId="395"/>
            <ac:spMk id="5" creationId="{00000000-0000-0000-0000-000000000000}"/>
          </ac:spMkLst>
        </pc:spChg>
      </pc:sldChg>
      <pc:sldChg chg="modCm">
        <pc:chgData name="Sara Malakoff" userId="1b880158-51be-4e2e-a40c-657df873ba37" providerId="ADAL" clId="{CAC91211-9358-44C7-8A30-23EFA8D40EB5}" dt="2024-03-22T20:21:19.069" v="5"/>
        <pc:sldMkLst>
          <pc:docMk/>
          <pc:sldMk cId="2072364885" sldId="405"/>
        </pc:sldMkLst>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CAC91211-9358-44C7-8A30-23EFA8D40EB5}" dt="2024-03-22T20:21:19.069" v="5"/>
              <pc2:cmMkLst xmlns:pc2="http://schemas.microsoft.com/office/powerpoint/2019/9/main/command">
                <pc:docMk/>
                <pc:sldMk cId="2072364885" sldId="405"/>
                <pc2:cmMk id="{02D44CE1-1C47-449B-A008-788EAF9873ED}"/>
              </pc2:cmMkLst>
            </pc226:cmChg>
          </p:ext>
        </pc:extLst>
      </pc:sldChg>
      <pc:sldChg chg="modSp mod">
        <pc:chgData name="Sara Malakoff" userId="1b880158-51be-4e2e-a40c-657df873ba37" providerId="ADAL" clId="{CAC91211-9358-44C7-8A30-23EFA8D40EB5}" dt="2024-03-22T20:22:37.398" v="6" actId="20577"/>
        <pc:sldMkLst>
          <pc:docMk/>
          <pc:sldMk cId="1953446179" sldId="406"/>
        </pc:sldMkLst>
        <pc:spChg chg="mod">
          <ac:chgData name="Sara Malakoff" userId="1b880158-51be-4e2e-a40c-657df873ba37" providerId="ADAL" clId="{CAC91211-9358-44C7-8A30-23EFA8D40EB5}" dt="2024-03-22T20:22:37.398" v="6" actId="20577"/>
          <ac:spMkLst>
            <pc:docMk/>
            <pc:sldMk cId="1953446179" sldId="406"/>
            <ac:spMk id="5" creationId="{00000000-0000-0000-0000-000000000000}"/>
          </ac:spMkLst>
        </pc:spChg>
      </pc:sldChg>
      <pc:sldChg chg="modSp mod modCm">
        <pc:chgData name="Sara Malakoff" userId="1b880158-51be-4e2e-a40c-657df873ba37" providerId="ADAL" clId="{CAC91211-9358-44C7-8A30-23EFA8D40EB5}" dt="2024-03-22T20:24:41.435" v="95" actId="20577"/>
        <pc:sldMkLst>
          <pc:docMk/>
          <pc:sldMk cId="3398760874" sldId="409"/>
        </pc:sldMkLst>
        <pc:spChg chg="mod">
          <ac:chgData name="Sara Malakoff" userId="1b880158-51be-4e2e-a40c-657df873ba37" providerId="ADAL" clId="{CAC91211-9358-44C7-8A30-23EFA8D40EB5}" dt="2024-03-22T20:24:41.435" v="95" actId="20577"/>
          <ac:spMkLst>
            <pc:docMk/>
            <pc:sldMk cId="3398760874" sldId="409"/>
            <ac:spMk id="5" creationId="{00000000-0000-0000-0000-000000000000}"/>
          </ac:spMkLst>
        </pc:spChg>
        <pc:extLst>
          <p:ext xmlns:p="http://schemas.openxmlformats.org/presentationml/2006/main" uri="{D6D511B9-2390-475A-947B-AFAB55BFBCF1}">
            <pc226:cmChg xmlns:pc226="http://schemas.microsoft.com/office/powerpoint/2022/06/main/command" chg="">
              <pc226:chgData name="Sara Malakoff" userId="1b880158-51be-4e2e-a40c-657df873ba37" providerId="ADAL" clId="{CAC91211-9358-44C7-8A30-23EFA8D40EB5}" dt="2024-03-22T20:24:21.840" v="85"/>
              <pc2:cmMkLst xmlns:pc2="http://schemas.microsoft.com/office/powerpoint/2019/9/main/command">
                <pc:docMk/>
                <pc:sldMk cId="3398760874" sldId="409"/>
                <pc2:cmMk id="{3A68F3BE-2B94-4FCD-B047-02ED62451942}"/>
              </pc2:cmMkLst>
              <pc226:cmRplyChg chg="add">
                <pc226:chgData name="Sara Malakoff" userId="1b880158-51be-4e2e-a40c-657df873ba37" providerId="ADAL" clId="{CAC91211-9358-44C7-8A30-23EFA8D40EB5}" dt="2024-03-22T20:24:21.840" v="85"/>
                <pc2:cmRplyMkLst xmlns:pc2="http://schemas.microsoft.com/office/powerpoint/2019/9/main/command">
                  <pc:docMk/>
                  <pc:sldMk cId="3398760874" sldId="409"/>
                  <pc2:cmMk id="{3A68F3BE-2B94-4FCD-B047-02ED62451942}"/>
                  <pc2:cmRplyMk id="{77C93664-A4F6-4885-BC60-BBE2BFE1320C}"/>
                </pc2:cmRplyMkLst>
              </pc226:cmRplyChg>
            </pc226:cmChg>
            <pc226:cmChg xmlns:pc226="http://schemas.microsoft.com/office/powerpoint/2022/06/main/command" chg="mod">
              <pc226:chgData name="Sara Malakoff" userId="1b880158-51be-4e2e-a40c-657df873ba37" providerId="ADAL" clId="{CAC91211-9358-44C7-8A30-23EFA8D40EB5}" dt="2024-03-22T20:24:35.063" v="86"/>
              <pc2:cmMkLst xmlns:pc2="http://schemas.microsoft.com/office/powerpoint/2019/9/main/command">
                <pc:docMk/>
                <pc:sldMk cId="3398760874" sldId="409"/>
                <pc2:cmMk id="{481B61F8-1FBD-49EE-9D27-861E9B7D8D58}"/>
              </pc2:cmMkLst>
            </pc226:cmChg>
          </p:ext>
        </pc:extLst>
      </pc:sldChg>
      <pc:sldChg chg="modCm">
        <pc:chgData name="Sara Malakoff" userId="1b880158-51be-4e2e-a40c-657df873ba37" providerId="ADAL" clId="{CAC91211-9358-44C7-8A30-23EFA8D40EB5}" dt="2024-03-22T20:25:22.341" v="96"/>
        <pc:sldMkLst>
          <pc:docMk/>
          <pc:sldMk cId="3790147092" sldId="410"/>
        </pc:sldMkLst>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CAC91211-9358-44C7-8A30-23EFA8D40EB5}" dt="2024-03-22T20:25:22.341" v="96"/>
              <pc2:cmMkLst xmlns:pc2="http://schemas.microsoft.com/office/powerpoint/2019/9/main/command">
                <pc:docMk/>
                <pc:sldMk cId="3790147092" sldId="410"/>
                <pc2:cmMk id="{A92F887D-CF59-47D4-8620-216F99DB9C6B}"/>
              </pc2:cmMkLst>
            </pc226:cmChg>
          </p:ext>
        </pc:extLst>
      </pc:sldChg>
      <pc:sldChg chg="modCm">
        <pc:chgData name="Sara Malakoff" userId="1b880158-51be-4e2e-a40c-657df873ba37" providerId="ADAL" clId="{CAC91211-9358-44C7-8A30-23EFA8D40EB5}" dt="2024-03-22T20:25:46.229" v="97"/>
        <pc:sldMkLst>
          <pc:docMk/>
          <pc:sldMk cId="1860400016" sldId="415"/>
        </pc:sldMkLst>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CAC91211-9358-44C7-8A30-23EFA8D40EB5}" dt="2024-03-22T20:25:46.229" v="97"/>
              <pc2:cmMkLst xmlns:pc2="http://schemas.microsoft.com/office/powerpoint/2019/9/main/command">
                <pc:docMk/>
                <pc:sldMk cId="1860400016" sldId="415"/>
                <pc2:cmMk id="{FFB86053-98D8-48AF-9330-4418C99AB4D2}"/>
              </pc2:cmMkLst>
            </pc226:cmChg>
          </p:ext>
        </pc:extLst>
      </pc:sldChg>
      <pc:sldChg chg="modCm">
        <pc:chgData name="Sara Malakoff" userId="1b880158-51be-4e2e-a40c-657df873ba37" providerId="ADAL" clId="{CAC91211-9358-44C7-8A30-23EFA8D40EB5}" dt="2024-03-22T20:26:00.670" v="98"/>
        <pc:sldMkLst>
          <pc:docMk/>
          <pc:sldMk cId="1639858017" sldId="416"/>
        </pc:sldMkLst>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CAC91211-9358-44C7-8A30-23EFA8D40EB5}" dt="2024-03-22T20:26:00.670" v="98"/>
              <pc2:cmMkLst xmlns:pc2="http://schemas.microsoft.com/office/powerpoint/2019/9/main/command">
                <pc:docMk/>
                <pc:sldMk cId="1639858017" sldId="416"/>
                <pc2:cmMk id="{DECFC848-5528-420D-A510-FD1A1C98747B}"/>
              </pc2:cmMkLst>
            </pc226:cmChg>
          </p:ext>
        </pc:extLst>
      </pc:sldChg>
      <pc:sldChg chg="modCm">
        <pc:chgData name="Sara Malakoff" userId="1b880158-51be-4e2e-a40c-657df873ba37" providerId="ADAL" clId="{CAC91211-9358-44C7-8A30-23EFA8D40EB5}" dt="2024-03-22T20:27:07.022" v="99"/>
        <pc:sldMkLst>
          <pc:docMk/>
          <pc:sldMk cId="1626630910" sldId="417"/>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CAC91211-9358-44C7-8A30-23EFA8D40EB5}" dt="2024-03-22T20:27:07.022" v="99"/>
              <pc2:cmMkLst xmlns:pc2="http://schemas.microsoft.com/office/powerpoint/2019/9/main/command">
                <pc:docMk/>
                <pc:sldMk cId="1626630910" sldId="417"/>
                <pc2:cmMk id="{5C09D2E8-2A3E-4B04-B2BB-47E314020447}"/>
              </pc2:cmMkLst>
              <pc226:cmRplyChg chg="add">
                <pc226:chgData name="Sara Malakoff" userId="1b880158-51be-4e2e-a40c-657df873ba37" providerId="ADAL" clId="{CAC91211-9358-44C7-8A30-23EFA8D40EB5}" dt="2024-03-22T20:27:07.022" v="99"/>
                <pc2:cmRplyMkLst xmlns:pc2="http://schemas.microsoft.com/office/powerpoint/2019/9/main/command">
                  <pc:docMk/>
                  <pc:sldMk cId="1626630910" sldId="417"/>
                  <pc2:cmMk id="{5C09D2E8-2A3E-4B04-B2BB-47E314020447}"/>
                  <pc2:cmRplyMk id="{4FE0D3AD-BD9D-4507-9F33-31C34ECCF12C}"/>
                </pc2:cmRplyMkLst>
              </pc226:cmRplyChg>
            </pc226:cmChg>
          </p:ext>
        </pc:extLst>
      </pc:sldChg>
    </pc:docChg>
  </pc:docChgLst>
  <pc:docChgLst>
    <pc:chgData name="Sara Malakoff" userId="1b880158-51be-4e2e-a40c-657df873ba37" providerId="ADAL" clId="{27BE9A8E-5608-4DFB-8F29-965F183720BD}"/>
    <pc:docChg chg="undo redo custSel modSld sldOrd">
      <pc:chgData name="Sara Malakoff" userId="1b880158-51be-4e2e-a40c-657df873ba37" providerId="ADAL" clId="{27BE9A8E-5608-4DFB-8F29-965F183720BD}" dt="2024-02-15T18:15:35.066" v="965"/>
      <pc:docMkLst>
        <pc:docMk/>
      </pc:docMkLst>
      <pc:sldChg chg="modSp mod">
        <pc:chgData name="Sara Malakoff" userId="1b880158-51be-4e2e-a40c-657df873ba37" providerId="ADAL" clId="{27BE9A8E-5608-4DFB-8F29-965F183720BD}" dt="2024-02-12T19:17:23.760" v="73" actId="20577"/>
        <pc:sldMkLst>
          <pc:docMk/>
          <pc:sldMk cId="1082369363" sldId="359"/>
        </pc:sldMkLst>
        <pc:spChg chg="mod">
          <ac:chgData name="Sara Malakoff" userId="1b880158-51be-4e2e-a40c-657df873ba37" providerId="ADAL" clId="{27BE9A8E-5608-4DFB-8F29-965F183720BD}" dt="2024-02-12T19:17:23.760" v="73" actId="20577"/>
          <ac:spMkLst>
            <pc:docMk/>
            <pc:sldMk cId="1082369363" sldId="359"/>
            <ac:spMk id="5" creationId="{00000000-0000-0000-0000-000000000000}"/>
          </ac:spMkLst>
        </pc:spChg>
      </pc:sldChg>
      <pc:sldChg chg="modSp mod">
        <pc:chgData name="Sara Malakoff" userId="1b880158-51be-4e2e-a40c-657df873ba37" providerId="ADAL" clId="{27BE9A8E-5608-4DFB-8F29-965F183720BD}" dt="2024-02-12T19:15:33.161" v="64" actId="20577"/>
        <pc:sldMkLst>
          <pc:docMk/>
          <pc:sldMk cId="2351268132" sldId="361"/>
        </pc:sldMkLst>
        <pc:spChg chg="mod">
          <ac:chgData name="Sara Malakoff" userId="1b880158-51be-4e2e-a40c-657df873ba37" providerId="ADAL" clId="{27BE9A8E-5608-4DFB-8F29-965F183720BD}" dt="2024-02-12T19:15:33.161" v="64" actId="20577"/>
          <ac:spMkLst>
            <pc:docMk/>
            <pc:sldMk cId="2351268132" sldId="361"/>
            <ac:spMk id="3" creationId="{F2E5021A-FA55-CB9D-7BFB-798459F51FE7}"/>
          </ac:spMkLst>
        </pc:spChg>
      </pc:sldChg>
      <pc:sldChg chg="addCm">
        <pc:chgData name="Sara Malakoff" userId="1b880158-51be-4e2e-a40c-657df873ba37" providerId="ADAL" clId="{27BE9A8E-5608-4DFB-8F29-965F183720BD}" dt="2024-02-12T19:20:03.360" v="74"/>
        <pc:sldMkLst>
          <pc:docMk/>
          <pc:sldMk cId="4141096410" sldId="394"/>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27BE9A8E-5608-4DFB-8F29-965F183720BD}" dt="2024-02-12T19:20:03.360" v="74"/>
              <pc2:cmMkLst xmlns:pc2="http://schemas.microsoft.com/office/powerpoint/2019/9/main/command">
                <pc:docMk/>
                <pc:sldMk cId="4141096410" sldId="394"/>
                <pc2:cmMk id="{ACCD260F-B349-453E-B173-78042189BEE9}"/>
              </pc2:cmMkLst>
            </pc226:cmChg>
          </p:ext>
        </pc:extLst>
      </pc:sldChg>
      <pc:sldChg chg="modSp mod">
        <pc:chgData name="Sara Malakoff" userId="1b880158-51be-4e2e-a40c-657df873ba37" providerId="ADAL" clId="{27BE9A8E-5608-4DFB-8F29-965F183720BD}" dt="2024-02-12T19:20:57.151" v="91" actId="20577"/>
        <pc:sldMkLst>
          <pc:docMk/>
          <pc:sldMk cId="1444802997" sldId="395"/>
        </pc:sldMkLst>
        <pc:spChg chg="mod">
          <ac:chgData name="Sara Malakoff" userId="1b880158-51be-4e2e-a40c-657df873ba37" providerId="ADAL" clId="{27BE9A8E-5608-4DFB-8F29-965F183720BD}" dt="2024-02-12T19:20:57.151" v="91" actId="20577"/>
          <ac:spMkLst>
            <pc:docMk/>
            <pc:sldMk cId="1444802997" sldId="395"/>
            <ac:spMk id="5" creationId="{00000000-0000-0000-0000-000000000000}"/>
          </ac:spMkLst>
        </pc:spChg>
      </pc:sldChg>
      <pc:sldChg chg="modSp mod">
        <pc:chgData name="Sara Malakoff" userId="1b880158-51be-4e2e-a40c-657df873ba37" providerId="ADAL" clId="{27BE9A8E-5608-4DFB-8F29-965F183720BD}" dt="2024-02-12T20:16:38.387" v="222" actId="20577"/>
        <pc:sldMkLst>
          <pc:docMk/>
          <pc:sldMk cId="1677557600" sldId="396"/>
        </pc:sldMkLst>
        <pc:spChg chg="mod">
          <ac:chgData name="Sara Malakoff" userId="1b880158-51be-4e2e-a40c-657df873ba37" providerId="ADAL" clId="{27BE9A8E-5608-4DFB-8F29-965F183720BD}" dt="2024-02-12T20:16:38.387" v="222" actId="20577"/>
          <ac:spMkLst>
            <pc:docMk/>
            <pc:sldMk cId="1677557600" sldId="396"/>
            <ac:spMk id="5" creationId="{00000000-0000-0000-0000-000000000000}"/>
          </ac:spMkLst>
        </pc:spChg>
      </pc:sldChg>
      <pc:sldChg chg="modSp mod addCm delCm">
        <pc:chgData name="Sara Malakoff" userId="1b880158-51be-4e2e-a40c-657df873ba37" providerId="ADAL" clId="{27BE9A8E-5608-4DFB-8F29-965F183720BD}" dt="2024-02-12T20:06:37.242" v="125"/>
        <pc:sldMkLst>
          <pc:docMk/>
          <pc:sldMk cId="873790245" sldId="397"/>
        </pc:sldMkLst>
        <pc:spChg chg="mod">
          <ac:chgData name="Sara Malakoff" userId="1b880158-51be-4e2e-a40c-657df873ba37" providerId="ADAL" clId="{27BE9A8E-5608-4DFB-8F29-965F183720BD}" dt="2024-02-12T19:45:49.012" v="122" actId="20577"/>
          <ac:spMkLst>
            <pc:docMk/>
            <pc:sldMk cId="873790245" sldId="397"/>
            <ac:spMk id="5" creationId="{00000000-0000-0000-0000-000000000000}"/>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27BE9A8E-5608-4DFB-8F29-965F183720BD}" dt="2024-02-12T20:06:37.242" v="125"/>
              <pc2:cmMkLst xmlns:pc2="http://schemas.microsoft.com/office/powerpoint/2019/9/main/command">
                <pc:docMk/>
                <pc:sldMk cId="873790245" sldId="397"/>
                <pc2:cmMk id="{BB5EDD90-6299-400F-A911-27B25FAD0920}"/>
              </pc2:cmMkLst>
            </pc226:cmChg>
          </p:ext>
        </pc:extLst>
      </pc:sldChg>
      <pc:sldChg chg="addCm modCm">
        <pc:chgData name="Sara Malakoff" userId="1b880158-51be-4e2e-a40c-657df873ba37" providerId="ADAL" clId="{27BE9A8E-5608-4DFB-8F29-965F183720BD}" dt="2024-02-12T20:11:22.731" v="130"/>
        <pc:sldMkLst>
          <pc:docMk/>
          <pc:sldMk cId="1528434522" sldId="398"/>
        </pc:sldMkLst>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27BE9A8E-5608-4DFB-8F29-965F183720BD}" dt="2024-02-12T20:11:22.731" v="130"/>
              <pc2:cmMkLst xmlns:pc2="http://schemas.microsoft.com/office/powerpoint/2019/9/main/command">
                <pc:docMk/>
                <pc:sldMk cId="1528434522" sldId="398"/>
                <pc2:cmMk id="{528B922E-9E99-44E1-ADFE-729BD3DCEDFA}"/>
              </pc2:cmMkLst>
            </pc226:cmChg>
          </p:ext>
        </pc:extLst>
      </pc:sldChg>
      <pc:sldChg chg="modSp mod addCm delCm">
        <pc:chgData name="Sara Malakoff" userId="1b880158-51be-4e2e-a40c-657df873ba37" providerId="ADAL" clId="{27BE9A8E-5608-4DFB-8F29-965F183720BD}" dt="2024-02-12T20:19:02.305" v="228"/>
        <pc:sldMkLst>
          <pc:docMk/>
          <pc:sldMk cId="2010162294" sldId="400"/>
        </pc:sldMkLst>
        <pc:spChg chg="mod">
          <ac:chgData name="Sara Malakoff" userId="1b880158-51be-4e2e-a40c-657df873ba37" providerId="ADAL" clId="{27BE9A8E-5608-4DFB-8F29-965F183720BD}" dt="2024-02-12T20:18:13.049" v="227" actId="108"/>
          <ac:spMkLst>
            <pc:docMk/>
            <pc:sldMk cId="2010162294" sldId="400"/>
            <ac:spMk id="5" creationId="{00000000-0000-0000-0000-000000000000}"/>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27BE9A8E-5608-4DFB-8F29-965F183720BD}" dt="2024-02-12T20:19:02.305" v="228"/>
              <pc2:cmMkLst xmlns:pc2="http://schemas.microsoft.com/office/powerpoint/2019/9/main/command">
                <pc:docMk/>
                <pc:sldMk cId="2010162294" sldId="400"/>
                <pc2:cmMk id="{712151B3-93CB-4ED6-B425-593E10B2A5DE}"/>
              </pc2:cmMkLst>
            </pc226:cmChg>
          </p:ext>
        </pc:extLst>
      </pc:sldChg>
      <pc:sldChg chg="modSp mod addCm delCm modCm">
        <pc:chgData name="Sara Malakoff" userId="1b880158-51be-4e2e-a40c-657df873ba37" providerId="ADAL" clId="{27BE9A8E-5608-4DFB-8F29-965F183720BD}" dt="2024-02-12T20:22:25.697" v="231"/>
        <pc:sldMkLst>
          <pc:docMk/>
          <pc:sldMk cId="4192507034" sldId="402"/>
        </pc:sldMkLst>
        <pc:spChg chg="mod">
          <ac:chgData name="Sara Malakoff" userId="1b880158-51be-4e2e-a40c-657df873ba37" providerId="ADAL" clId="{27BE9A8E-5608-4DFB-8F29-965F183720BD}" dt="2024-02-12T20:20:52.445" v="230"/>
          <ac:spMkLst>
            <pc:docMk/>
            <pc:sldMk cId="4192507034" sldId="402"/>
            <ac:spMk id="5" creationId="{00000000-0000-0000-0000-000000000000}"/>
          </ac:spMkLst>
        </pc:spChg>
        <pc:extLst>
          <p:ext xmlns:p="http://schemas.openxmlformats.org/presentationml/2006/main" uri="{D6D511B9-2390-475A-947B-AFAB55BFBCF1}">
            <pc226:cmChg xmlns:pc226="http://schemas.microsoft.com/office/powerpoint/2022/06/main/command" chg="add del mod">
              <pc226:chgData name="Sara Malakoff" userId="1b880158-51be-4e2e-a40c-657df873ba37" providerId="ADAL" clId="{27BE9A8E-5608-4DFB-8F29-965F183720BD}" dt="2024-02-12T20:22:25.697" v="231"/>
              <pc2:cmMkLst xmlns:pc2="http://schemas.microsoft.com/office/powerpoint/2019/9/main/command">
                <pc:docMk/>
                <pc:sldMk cId="4192507034" sldId="402"/>
                <pc2:cmMk id="{7B09DCF1-8F9B-43DE-99F6-C9E7C14903BB}"/>
              </pc2:cmMkLst>
            </pc226:cmChg>
          </p:ext>
        </pc:extLst>
      </pc:sldChg>
      <pc:sldChg chg="modSp mod ord">
        <pc:chgData name="Sara Malakoff" userId="1b880158-51be-4e2e-a40c-657df873ba37" providerId="ADAL" clId="{27BE9A8E-5608-4DFB-8F29-965F183720BD}" dt="2024-02-12T20:24:00.892" v="274" actId="20577"/>
        <pc:sldMkLst>
          <pc:docMk/>
          <pc:sldMk cId="1760718480" sldId="403"/>
        </pc:sldMkLst>
        <pc:spChg chg="mod">
          <ac:chgData name="Sara Malakoff" userId="1b880158-51be-4e2e-a40c-657df873ba37" providerId="ADAL" clId="{27BE9A8E-5608-4DFB-8F29-965F183720BD}" dt="2024-02-12T20:24:00.892" v="274" actId="20577"/>
          <ac:spMkLst>
            <pc:docMk/>
            <pc:sldMk cId="1760718480" sldId="403"/>
            <ac:spMk id="5" creationId="{00000000-0000-0000-0000-000000000000}"/>
          </ac:spMkLst>
        </pc:spChg>
      </pc:sldChg>
      <pc:sldChg chg="modSp mod addCm delCm modCm">
        <pc:chgData name="Sara Malakoff" userId="1b880158-51be-4e2e-a40c-657df873ba37" providerId="ADAL" clId="{27BE9A8E-5608-4DFB-8F29-965F183720BD}" dt="2024-02-15T18:15:35.066" v="965"/>
        <pc:sldMkLst>
          <pc:docMk/>
          <pc:sldMk cId="2072364885" sldId="405"/>
        </pc:sldMkLst>
        <pc:spChg chg="mod">
          <ac:chgData name="Sara Malakoff" userId="1b880158-51be-4e2e-a40c-657df873ba37" providerId="ADAL" clId="{27BE9A8E-5608-4DFB-8F29-965F183720BD}" dt="2024-02-12T20:33:18.561" v="335" actId="20577"/>
          <ac:spMkLst>
            <pc:docMk/>
            <pc:sldMk cId="2072364885" sldId="405"/>
            <ac:spMk id="5" creationId="{00000000-0000-0000-0000-000000000000}"/>
          </ac:spMkLst>
        </pc:spChg>
        <pc:extLst>
          <p:ext xmlns:p="http://schemas.openxmlformats.org/presentationml/2006/main" uri="{D6D511B9-2390-475A-947B-AFAB55BFBCF1}">
            <pc226:cmChg xmlns:pc226="http://schemas.microsoft.com/office/powerpoint/2022/06/main/command" chg="add del mod">
              <pc226:chgData name="Sara Malakoff" userId="1b880158-51be-4e2e-a40c-657df873ba37" providerId="ADAL" clId="{27BE9A8E-5608-4DFB-8F29-965F183720BD}" dt="2024-02-15T18:15:06.319" v="964"/>
              <pc2:cmMkLst xmlns:pc2="http://schemas.microsoft.com/office/powerpoint/2019/9/main/command">
                <pc:docMk/>
                <pc:sldMk cId="2072364885" sldId="405"/>
                <pc2:cmMk id="{FDB1C98E-FD18-44F7-84D7-255644C9D56E}"/>
              </pc2:cmMkLst>
            </pc226:cmChg>
            <pc226:cmChg xmlns:pc226="http://schemas.microsoft.com/office/powerpoint/2022/06/main/command" chg="add mod">
              <pc226:chgData name="Sara Malakoff" userId="1b880158-51be-4e2e-a40c-657df873ba37" providerId="ADAL" clId="{27BE9A8E-5608-4DFB-8F29-965F183720BD}" dt="2024-02-15T18:15:35.066" v="965"/>
              <pc2:cmMkLst xmlns:pc2="http://schemas.microsoft.com/office/powerpoint/2019/9/main/command">
                <pc:docMk/>
                <pc:sldMk cId="2072364885" sldId="405"/>
                <pc2:cmMk id="{02D44CE1-1C47-449B-A008-788EAF9873ED}"/>
              </pc2:cmMkLst>
            </pc226:cmChg>
          </p:ext>
        </pc:extLst>
      </pc:sldChg>
      <pc:sldChg chg="addCm modCm">
        <pc:chgData name="Sara Malakoff" userId="1b880158-51be-4e2e-a40c-657df873ba37" providerId="ADAL" clId="{27BE9A8E-5608-4DFB-8F29-965F183720BD}" dt="2024-02-12T20:45:12.720" v="341"/>
        <pc:sldMkLst>
          <pc:docMk/>
          <pc:sldMk cId="1953446179" sldId="406"/>
        </pc:sldMkLst>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27BE9A8E-5608-4DFB-8F29-965F183720BD}" dt="2024-02-12T20:45:12.720" v="341"/>
              <pc2:cmMkLst xmlns:pc2="http://schemas.microsoft.com/office/powerpoint/2019/9/main/command">
                <pc:docMk/>
                <pc:sldMk cId="1953446179" sldId="406"/>
                <pc2:cmMk id="{3FA99378-E0E9-45AB-8495-733D95BF04DB}"/>
              </pc2:cmMkLst>
            </pc226:cmChg>
          </p:ext>
        </pc:extLst>
      </pc:sldChg>
      <pc:sldChg chg="modSp mod">
        <pc:chgData name="Sara Malakoff" userId="1b880158-51be-4e2e-a40c-657df873ba37" providerId="ADAL" clId="{27BE9A8E-5608-4DFB-8F29-965F183720BD}" dt="2024-02-12T20:58:23.918" v="378" actId="20577"/>
        <pc:sldMkLst>
          <pc:docMk/>
          <pc:sldMk cId="2969319737" sldId="407"/>
        </pc:sldMkLst>
        <pc:spChg chg="mod">
          <ac:chgData name="Sara Malakoff" userId="1b880158-51be-4e2e-a40c-657df873ba37" providerId="ADAL" clId="{27BE9A8E-5608-4DFB-8F29-965F183720BD}" dt="2024-02-12T20:58:23.918" v="378" actId="20577"/>
          <ac:spMkLst>
            <pc:docMk/>
            <pc:sldMk cId="2969319737" sldId="407"/>
            <ac:spMk id="5" creationId="{00000000-0000-0000-0000-000000000000}"/>
          </ac:spMkLst>
        </pc:spChg>
      </pc:sldChg>
      <pc:sldChg chg="addCm delCm">
        <pc:chgData name="Sara Malakoff" userId="1b880158-51be-4e2e-a40c-657df873ba37" providerId="ADAL" clId="{27BE9A8E-5608-4DFB-8F29-965F183720BD}" dt="2024-02-12T20:59:34.516" v="379"/>
        <pc:sldMkLst>
          <pc:docMk/>
          <pc:sldMk cId="240870507" sldId="408"/>
        </pc:sldMkLst>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27BE9A8E-5608-4DFB-8F29-965F183720BD}" dt="2024-02-12T20:59:34.516" v="379"/>
              <pc2:cmMkLst xmlns:pc2="http://schemas.microsoft.com/office/powerpoint/2019/9/main/command">
                <pc:docMk/>
                <pc:sldMk cId="240870507" sldId="408"/>
                <pc2:cmMk id="{312B380E-036A-442B-B039-D0A6ADB42CB1}"/>
              </pc2:cmMkLst>
            </pc226:cmChg>
          </p:ext>
        </pc:extLst>
      </pc:sldChg>
      <pc:sldChg chg="modSp mod addCm">
        <pc:chgData name="Sara Malakoff" userId="1b880158-51be-4e2e-a40c-657df873ba37" providerId="ADAL" clId="{27BE9A8E-5608-4DFB-8F29-965F183720BD}" dt="2024-02-12T21:11:18.762" v="429"/>
        <pc:sldMkLst>
          <pc:docMk/>
          <pc:sldMk cId="3398760874" sldId="409"/>
        </pc:sldMkLst>
        <pc:spChg chg="mod">
          <ac:chgData name="Sara Malakoff" userId="1b880158-51be-4e2e-a40c-657df873ba37" providerId="ADAL" clId="{27BE9A8E-5608-4DFB-8F29-965F183720BD}" dt="2024-02-12T21:05:29.228" v="428" actId="13926"/>
          <ac:spMkLst>
            <pc:docMk/>
            <pc:sldMk cId="3398760874" sldId="409"/>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27BE9A8E-5608-4DFB-8F29-965F183720BD}" dt="2024-02-12T21:05:22.804" v="427"/>
              <pc2:cmMkLst xmlns:pc2="http://schemas.microsoft.com/office/powerpoint/2019/9/main/command">
                <pc:docMk/>
                <pc:sldMk cId="3398760874" sldId="409"/>
                <pc2:cmMk id="{3A68F3BE-2B94-4FCD-B047-02ED62451942}"/>
              </pc2:cmMkLst>
            </pc226:cmChg>
            <pc226:cmChg xmlns:pc226="http://schemas.microsoft.com/office/powerpoint/2022/06/main/command" chg="add">
              <pc226:chgData name="Sara Malakoff" userId="1b880158-51be-4e2e-a40c-657df873ba37" providerId="ADAL" clId="{27BE9A8E-5608-4DFB-8F29-965F183720BD}" dt="2024-02-12T21:11:18.762" v="429"/>
              <pc2:cmMkLst xmlns:pc2="http://schemas.microsoft.com/office/powerpoint/2019/9/main/command">
                <pc:docMk/>
                <pc:sldMk cId="3398760874" sldId="409"/>
                <pc2:cmMk id="{481B61F8-1FBD-49EE-9D27-861E9B7D8D58}"/>
              </pc2:cmMkLst>
            </pc226:cmChg>
          </p:ext>
        </pc:extLst>
      </pc:sldChg>
      <pc:sldChg chg="modSp mod addCm">
        <pc:chgData name="Sara Malakoff" userId="1b880158-51be-4e2e-a40c-657df873ba37" providerId="ADAL" clId="{27BE9A8E-5608-4DFB-8F29-965F183720BD}" dt="2024-02-12T21:20:20.072" v="508"/>
        <pc:sldMkLst>
          <pc:docMk/>
          <pc:sldMk cId="3790147092" sldId="410"/>
        </pc:sldMkLst>
        <pc:spChg chg="mod">
          <ac:chgData name="Sara Malakoff" userId="1b880158-51be-4e2e-a40c-657df873ba37" providerId="ADAL" clId="{27BE9A8E-5608-4DFB-8F29-965F183720BD}" dt="2024-02-12T21:17:00.684" v="507" actId="20577"/>
          <ac:spMkLst>
            <pc:docMk/>
            <pc:sldMk cId="3790147092" sldId="410"/>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27BE9A8E-5608-4DFB-8F29-965F183720BD}" dt="2024-02-12T21:20:20.072" v="508"/>
              <pc2:cmMkLst xmlns:pc2="http://schemas.microsoft.com/office/powerpoint/2019/9/main/command">
                <pc:docMk/>
                <pc:sldMk cId="3790147092" sldId="410"/>
                <pc2:cmMk id="{A92F887D-CF59-47D4-8620-216F99DB9C6B}"/>
              </pc2:cmMkLst>
            </pc226:cmChg>
          </p:ext>
        </pc:extLst>
      </pc:sldChg>
      <pc:sldChg chg="modSp mod">
        <pc:chgData name="Sara Malakoff" userId="1b880158-51be-4e2e-a40c-657df873ba37" providerId="ADAL" clId="{27BE9A8E-5608-4DFB-8F29-965F183720BD}" dt="2024-02-12T21:30:39.968" v="555" actId="20577"/>
        <pc:sldMkLst>
          <pc:docMk/>
          <pc:sldMk cId="3973265167" sldId="412"/>
        </pc:sldMkLst>
        <pc:spChg chg="mod">
          <ac:chgData name="Sara Malakoff" userId="1b880158-51be-4e2e-a40c-657df873ba37" providerId="ADAL" clId="{27BE9A8E-5608-4DFB-8F29-965F183720BD}" dt="2024-02-12T21:28:07.238" v="510"/>
          <ac:spMkLst>
            <pc:docMk/>
            <pc:sldMk cId="3973265167" sldId="412"/>
            <ac:spMk id="5" creationId="{00000000-0000-0000-0000-000000000000}"/>
          </ac:spMkLst>
        </pc:spChg>
        <pc:spChg chg="mod">
          <ac:chgData name="Sara Malakoff" userId="1b880158-51be-4e2e-a40c-657df873ba37" providerId="ADAL" clId="{27BE9A8E-5608-4DFB-8F29-965F183720BD}" dt="2024-02-12T21:30:39.968" v="555" actId="20577"/>
          <ac:spMkLst>
            <pc:docMk/>
            <pc:sldMk cId="3973265167" sldId="412"/>
            <ac:spMk id="6" creationId="{4FFDD356-879A-3788-2B89-3E9DFB39A649}"/>
          </ac:spMkLst>
        </pc:spChg>
      </pc:sldChg>
      <pc:sldChg chg="modSp mod">
        <pc:chgData name="Sara Malakoff" userId="1b880158-51be-4e2e-a40c-657df873ba37" providerId="ADAL" clId="{27BE9A8E-5608-4DFB-8F29-965F183720BD}" dt="2024-02-12T21:32:04.708" v="586" actId="20577"/>
        <pc:sldMkLst>
          <pc:docMk/>
          <pc:sldMk cId="376346430" sldId="413"/>
        </pc:sldMkLst>
        <pc:spChg chg="mod">
          <ac:chgData name="Sara Malakoff" userId="1b880158-51be-4e2e-a40c-657df873ba37" providerId="ADAL" clId="{27BE9A8E-5608-4DFB-8F29-965F183720BD}" dt="2024-02-12T21:32:04.708" v="586" actId="20577"/>
          <ac:spMkLst>
            <pc:docMk/>
            <pc:sldMk cId="376346430" sldId="413"/>
            <ac:spMk id="5" creationId="{00000000-0000-0000-0000-000000000000}"/>
          </ac:spMkLst>
        </pc:spChg>
      </pc:sldChg>
      <pc:sldChg chg="modSp mod">
        <pc:chgData name="Sara Malakoff" userId="1b880158-51be-4e2e-a40c-657df873ba37" providerId="ADAL" clId="{27BE9A8E-5608-4DFB-8F29-965F183720BD}" dt="2024-02-12T21:43:29.598" v="906" actId="21"/>
        <pc:sldMkLst>
          <pc:docMk/>
          <pc:sldMk cId="1235324948" sldId="414"/>
        </pc:sldMkLst>
        <pc:spChg chg="mod">
          <ac:chgData name="Sara Malakoff" userId="1b880158-51be-4e2e-a40c-657df873ba37" providerId="ADAL" clId="{27BE9A8E-5608-4DFB-8F29-965F183720BD}" dt="2024-02-12T21:43:29.598" v="906" actId="21"/>
          <ac:spMkLst>
            <pc:docMk/>
            <pc:sldMk cId="1235324948" sldId="414"/>
            <ac:spMk id="5" creationId="{00000000-0000-0000-0000-000000000000}"/>
          </ac:spMkLst>
        </pc:spChg>
      </pc:sldChg>
      <pc:sldChg chg="modSp mod addCm">
        <pc:chgData name="Sara Malakoff" userId="1b880158-51be-4e2e-a40c-657df873ba37" providerId="ADAL" clId="{27BE9A8E-5608-4DFB-8F29-965F183720BD}" dt="2024-02-12T21:38:01.124" v="673"/>
        <pc:sldMkLst>
          <pc:docMk/>
          <pc:sldMk cId="1860400016" sldId="415"/>
        </pc:sldMkLst>
        <pc:spChg chg="mod">
          <ac:chgData name="Sara Malakoff" userId="1b880158-51be-4e2e-a40c-657df873ba37" providerId="ADAL" clId="{27BE9A8E-5608-4DFB-8F29-965F183720BD}" dt="2024-02-12T21:36:48.262" v="672" actId="20577"/>
          <ac:spMkLst>
            <pc:docMk/>
            <pc:sldMk cId="1860400016" sldId="415"/>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27BE9A8E-5608-4DFB-8F29-965F183720BD}" dt="2024-02-12T21:38:01.124" v="673"/>
              <pc2:cmMkLst xmlns:pc2="http://schemas.microsoft.com/office/powerpoint/2019/9/main/command">
                <pc:docMk/>
                <pc:sldMk cId="1860400016" sldId="415"/>
                <pc2:cmMk id="{FFB86053-98D8-48AF-9330-4418C99AB4D2}"/>
              </pc2:cmMkLst>
            </pc226:cmChg>
          </p:ext>
        </pc:extLst>
      </pc:sldChg>
      <pc:sldChg chg="modSp mod addCm">
        <pc:chgData name="Sara Malakoff" userId="1b880158-51be-4e2e-a40c-657df873ba37" providerId="ADAL" clId="{27BE9A8E-5608-4DFB-8F29-965F183720BD}" dt="2024-02-12T21:40:50.495" v="749"/>
        <pc:sldMkLst>
          <pc:docMk/>
          <pc:sldMk cId="1639858017" sldId="416"/>
        </pc:sldMkLst>
        <pc:spChg chg="mod">
          <ac:chgData name="Sara Malakoff" userId="1b880158-51be-4e2e-a40c-657df873ba37" providerId="ADAL" clId="{27BE9A8E-5608-4DFB-8F29-965F183720BD}" dt="2024-02-12T21:39:47.336" v="748" actId="20577"/>
          <ac:spMkLst>
            <pc:docMk/>
            <pc:sldMk cId="1639858017" sldId="416"/>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27BE9A8E-5608-4DFB-8F29-965F183720BD}" dt="2024-02-12T21:40:50.495" v="749"/>
              <pc2:cmMkLst xmlns:pc2="http://schemas.microsoft.com/office/powerpoint/2019/9/main/command">
                <pc:docMk/>
                <pc:sldMk cId="1639858017" sldId="416"/>
                <pc2:cmMk id="{DECFC848-5528-420D-A510-FD1A1C98747B}"/>
              </pc2:cmMkLst>
            </pc226:cmChg>
          </p:ext>
        </pc:extLst>
      </pc:sldChg>
      <pc:sldChg chg="modSp mod addCm modCm">
        <pc:chgData name="Sara Malakoff" userId="1b880158-51be-4e2e-a40c-657df873ba37" providerId="ADAL" clId="{27BE9A8E-5608-4DFB-8F29-965F183720BD}" dt="2024-02-12T21:47:36.105" v="959" actId="20577"/>
        <pc:sldMkLst>
          <pc:docMk/>
          <pc:sldMk cId="1626630910" sldId="417"/>
        </pc:sldMkLst>
        <pc:spChg chg="mod">
          <ac:chgData name="Sara Malakoff" userId="1b880158-51be-4e2e-a40c-657df873ba37" providerId="ADAL" clId="{27BE9A8E-5608-4DFB-8F29-965F183720BD}" dt="2024-02-12T21:47:36.105" v="959" actId="20577"/>
          <ac:spMkLst>
            <pc:docMk/>
            <pc:sldMk cId="1626630910" sldId="417"/>
            <ac:spMk id="5" creationId="{00000000-0000-0000-0000-000000000000}"/>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27BE9A8E-5608-4DFB-8F29-965F183720BD}" dt="2024-02-12T21:45:02.480" v="908"/>
              <pc2:cmMkLst xmlns:pc2="http://schemas.microsoft.com/office/powerpoint/2019/9/main/command">
                <pc:docMk/>
                <pc:sldMk cId="1626630910" sldId="417"/>
                <pc2:cmMk id="{5C09D2E8-2A3E-4B04-B2BB-47E314020447}"/>
              </pc2:cmMkLst>
            </pc226:cmChg>
          </p:ext>
        </pc:extLst>
      </pc:sldChg>
      <pc:sldChg chg="modSp mod">
        <pc:chgData name="Sara Malakoff" userId="1b880158-51be-4e2e-a40c-657df873ba37" providerId="ADAL" clId="{27BE9A8E-5608-4DFB-8F29-965F183720BD}" dt="2024-02-12T21:49:32.942" v="963" actId="20577"/>
        <pc:sldMkLst>
          <pc:docMk/>
          <pc:sldMk cId="2042386887" sldId="418"/>
        </pc:sldMkLst>
        <pc:spChg chg="mod">
          <ac:chgData name="Sara Malakoff" userId="1b880158-51be-4e2e-a40c-657df873ba37" providerId="ADAL" clId="{27BE9A8E-5608-4DFB-8F29-965F183720BD}" dt="2024-02-12T21:49:32.942" v="963" actId="20577"/>
          <ac:spMkLst>
            <pc:docMk/>
            <pc:sldMk cId="2042386887" sldId="418"/>
            <ac:spMk id="5" creationId="{00000000-0000-0000-0000-000000000000}"/>
          </ac:spMkLst>
        </pc:spChg>
      </pc:sldChg>
    </pc:docChg>
  </pc:docChgLst>
  <pc:docChgLst>
    <pc:chgData name="Japheth Ominde" userId="S::jominde@engenderhealth.org::9ad07e45-6c77-4eca-985f-8a2b36e3acbd" providerId="AD" clId="Web-{1B03414A-07E1-3098-6A0D-272DA4C395C8}"/>
    <pc:docChg chg="mod modSld">
      <pc:chgData name="Japheth Ominde" userId="S::jominde@engenderhealth.org::9ad07e45-6c77-4eca-985f-8a2b36e3acbd" providerId="AD" clId="Web-{1B03414A-07E1-3098-6A0D-272DA4C395C8}" dt="2024-03-22T16:40:47.280" v="16" actId="20577"/>
      <pc:docMkLst>
        <pc:docMk/>
      </pc:docMkLst>
      <pc:sldChg chg="modSp">
        <pc:chgData name="Japheth Ominde" userId="S::jominde@engenderhealth.org::9ad07e45-6c77-4eca-985f-8a2b36e3acbd" providerId="AD" clId="Web-{1B03414A-07E1-3098-6A0D-272DA4C395C8}" dt="2024-03-22T16:30:25.180" v="4" actId="20577"/>
        <pc:sldMkLst>
          <pc:docMk/>
          <pc:sldMk cId="1444802997" sldId="395"/>
        </pc:sldMkLst>
        <pc:spChg chg="mod">
          <ac:chgData name="Japheth Ominde" userId="S::jominde@engenderhealth.org::9ad07e45-6c77-4eca-985f-8a2b36e3acbd" providerId="AD" clId="Web-{1B03414A-07E1-3098-6A0D-272DA4C395C8}" dt="2024-03-22T16:30:25.180" v="4" actId="20577"/>
          <ac:spMkLst>
            <pc:docMk/>
            <pc:sldMk cId="1444802997" sldId="395"/>
            <ac:spMk id="5" creationId="{00000000-0000-0000-0000-000000000000}"/>
          </ac:spMkLst>
        </pc:spChg>
      </pc:sldChg>
      <pc:sldChg chg="modSp modCm">
        <pc:chgData name="Japheth Ominde" userId="S::jominde@engenderhealth.org::9ad07e45-6c77-4eca-985f-8a2b36e3acbd" providerId="AD" clId="Web-{1B03414A-07E1-3098-6A0D-272DA4C395C8}" dt="2024-03-22T16:40:47.280" v="16" actId="20577"/>
        <pc:sldMkLst>
          <pc:docMk/>
          <pc:sldMk cId="2072364885" sldId="405"/>
        </pc:sldMkLst>
        <pc:spChg chg="mod">
          <ac:chgData name="Japheth Ominde" userId="S::jominde@engenderhealth.org::9ad07e45-6c77-4eca-985f-8a2b36e3acbd" providerId="AD" clId="Web-{1B03414A-07E1-3098-6A0D-272DA4C395C8}" dt="2024-03-22T16:40:47.280" v="16" actId="20577"/>
          <ac:spMkLst>
            <pc:docMk/>
            <pc:sldMk cId="2072364885" sldId="405"/>
            <ac:spMk id="5" creationId="{00000000-0000-0000-0000-000000000000}"/>
          </ac:spMkLst>
        </pc:spChg>
        <pc:extLst>
          <p:ext xmlns:p="http://schemas.openxmlformats.org/presentationml/2006/main" uri="{D6D511B9-2390-475A-947B-AFAB55BFBCF1}">
            <pc226:cmChg xmlns:pc226="http://schemas.microsoft.com/office/powerpoint/2022/06/main/command" chg="mod">
              <pc226:chgData name="Japheth Ominde" userId="S::jominde@engenderhealth.org::9ad07e45-6c77-4eca-985f-8a2b36e3acbd" providerId="AD" clId="Web-{1B03414A-07E1-3098-6A0D-272DA4C395C8}" dt="2024-03-22T16:40:27.201" v="15"/>
              <pc2:cmMkLst xmlns:pc2="http://schemas.microsoft.com/office/powerpoint/2019/9/main/command">
                <pc:docMk/>
                <pc:sldMk cId="2072364885" sldId="405"/>
                <pc2:cmMk id="{02D44CE1-1C47-449B-A008-788EAF9873ED}"/>
              </pc2:cmMkLst>
              <pc226:cmRplyChg chg="add">
                <pc226:chgData name="Japheth Ominde" userId="S::jominde@engenderhealth.org::9ad07e45-6c77-4eca-985f-8a2b36e3acbd" providerId="AD" clId="Web-{1B03414A-07E1-3098-6A0D-272DA4C395C8}" dt="2024-03-22T16:40:27.201" v="15"/>
                <pc2:cmRplyMkLst xmlns:pc2="http://schemas.microsoft.com/office/powerpoint/2019/9/main/command">
                  <pc:docMk/>
                  <pc:sldMk cId="2072364885" sldId="405"/>
                  <pc2:cmMk id="{02D44CE1-1C47-449B-A008-788EAF9873ED}"/>
                  <pc2:cmRplyMk id="{9A9E70C9-1B5A-43E8-A401-FD8FC9D3AAEE}"/>
                </pc2:cmRplyMkLst>
              </pc226:cmRplyChg>
            </pc226:cmChg>
          </p:ext>
        </pc:extLst>
      </pc:sldChg>
    </pc:docChg>
  </pc:docChgLst>
  <pc:docChgLst>
    <pc:chgData name="Sara Malakoff" userId="1b880158-51be-4e2e-a40c-657df873ba37" providerId="ADAL" clId="{FDFD5D02-9E52-461E-9841-E490E4FC9D22}"/>
    <pc:docChg chg="modSld">
      <pc:chgData name="Sara Malakoff" userId="1b880158-51be-4e2e-a40c-657df873ba37" providerId="ADAL" clId="{FDFD5D02-9E52-461E-9841-E490E4FC9D22}" dt="2024-07-01T21:43:46.561" v="5" actId="20577"/>
      <pc:docMkLst>
        <pc:docMk/>
      </pc:docMkLst>
      <pc:sldChg chg="modSp mod">
        <pc:chgData name="Sara Malakoff" userId="1b880158-51be-4e2e-a40c-657df873ba37" providerId="ADAL" clId="{FDFD5D02-9E52-461E-9841-E490E4FC9D22}" dt="2024-07-01T21:30:48.550" v="2" actId="20577"/>
        <pc:sldMkLst>
          <pc:docMk/>
          <pc:sldMk cId="1528434522" sldId="398"/>
        </pc:sldMkLst>
        <pc:spChg chg="mod">
          <ac:chgData name="Sara Malakoff" userId="1b880158-51be-4e2e-a40c-657df873ba37" providerId="ADAL" clId="{FDFD5D02-9E52-461E-9841-E490E4FC9D22}" dt="2024-07-01T21:30:48.550" v="2" actId="20577"/>
          <ac:spMkLst>
            <pc:docMk/>
            <pc:sldMk cId="1528434522" sldId="398"/>
            <ac:spMk id="5" creationId="{00000000-0000-0000-0000-000000000000}"/>
          </ac:spMkLst>
        </pc:spChg>
      </pc:sldChg>
      <pc:sldChg chg="modSp mod">
        <pc:chgData name="Sara Malakoff" userId="1b880158-51be-4e2e-a40c-657df873ba37" providerId="ADAL" clId="{FDFD5D02-9E52-461E-9841-E490E4FC9D22}" dt="2024-07-01T21:43:03.184" v="4" actId="20577"/>
        <pc:sldMkLst>
          <pc:docMk/>
          <pc:sldMk cId="376346430" sldId="413"/>
        </pc:sldMkLst>
        <pc:spChg chg="mod">
          <ac:chgData name="Sara Malakoff" userId="1b880158-51be-4e2e-a40c-657df873ba37" providerId="ADAL" clId="{FDFD5D02-9E52-461E-9841-E490E4FC9D22}" dt="2024-07-01T21:43:03.184" v="4" actId="20577"/>
          <ac:spMkLst>
            <pc:docMk/>
            <pc:sldMk cId="376346430" sldId="413"/>
            <ac:spMk id="5" creationId="{00000000-0000-0000-0000-000000000000}"/>
          </ac:spMkLst>
        </pc:spChg>
      </pc:sldChg>
      <pc:sldChg chg="modSp mod">
        <pc:chgData name="Sara Malakoff" userId="1b880158-51be-4e2e-a40c-657df873ba37" providerId="ADAL" clId="{FDFD5D02-9E52-461E-9841-E490E4FC9D22}" dt="2024-07-01T21:43:46.561" v="5" actId="20577"/>
        <pc:sldMkLst>
          <pc:docMk/>
          <pc:sldMk cId="1860400016" sldId="415"/>
        </pc:sldMkLst>
        <pc:spChg chg="mod">
          <ac:chgData name="Sara Malakoff" userId="1b880158-51be-4e2e-a40c-657df873ba37" providerId="ADAL" clId="{FDFD5D02-9E52-461E-9841-E490E4FC9D22}" dt="2024-07-01T21:43:46.561" v="5" actId="20577"/>
          <ac:spMkLst>
            <pc:docMk/>
            <pc:sldMk cId="1860400016" sldId="415"/>
            <ac:spMk id="5" creationId="{00000000-0000-0000-0000-000000000000}"/>
          </ac:spMkLst>
        </pc:spChg>
      </pc:sldChg>
    </pc:docChg>
  </pc:docChgLst>
  <pc:docChgLst>
    <pc:chgData name="Amy Agarwal" userId="5e5efb22-f956-43f6-af2a-d8069f8c9622" providerId="ADAL" clId="{C99384D1-C55A-C249-AA44-EC4D131B9254}"/>
    <pc:docChg chg="undo redo custSel modSld">
      <pc:chgData name="Amy Agarwal" userId="5e5efb22-f956-43f6-af2a-d8069f8c9622" providerId="ADAL" clId="{C99384D1-C55A-C249-AA44-EC4D131B9254}" dt="2024-04-27T17:24:41.133" v="178" actId="948"/>
      <pc:docMkLst>
        <pc:docMk/>
      </pc:docMkLst>
      <pc:sldChg chg="modSp mod">
        <pc:chgData name="Amy Agarwal" userId="5e5efb22-f956-43f6-af2a-d8069f8c9622" providerId="ADAL" clId="{C99384D1-C55A-C249-AA44-EC4D131B9254}" dt="2024-04-27T16:03:51.030" v="1" actId="948"/>
        <pc:sldMkLst>
          <pc:docMk/>
          <pc:sldMk cId="1082369363" sldId="359"/>
        </pc:sldMkLst>
        <pc:spChg chg="mod">
          <ac:chgData name="Amy Agarwal" userId="5e5efb22-f956-43f6-af2a-d8069f8c9622" providerId="ADAL" clId="{C99384D1-C55A-C249-AA44-EC4D131B9254}" dt="2024-04-27T16:03:51.030" v="1" actId="948"/>
          <ac:spMkLst>
            <pc:docMk/>
            <pc:sldMk cId="1082369363" sldId="359"/>
            <ac:spMk id="5" creationId="{00000000-0000-0000-0000-000000000000}"/>
          </ac:spMkLst>
        </pc:spChg>
      </pc:sldChg>
      <pc:sldChg chg="modSp mod">
        <pc:chgData name="Amy Agarwal" userId="5e5efb22-f956-43f6-af2a-d8069f8c9622" providerId="ADAL" clId="{C99384D1-C55A-C249-AA44-EC4D131B9254}" dt="2024-04-27T16:03:36.621" v="0" actId="948"/>
        <pc:sldMkLst>
          <pc:docMk/>
          <pc:sldMk cId="2351268132" sldId="361"/>
        </pc:sldMkLst>
        <pc:spChg chg="mod">
          <ac:chgData name="Amy Agarwal" userId="5e5efb22-f956-43f6-af2a-d8069f8c9622" providerId="ADAL" clId="{C99384D1-C55A-C249-AA44-EC4D131B9254}" dt="2024-04-27T16:03:36.621" v="0" actId="948"/>
          <ac:spMkLst>
            <pc:docMk/>
            <pc:sldMk cId="2351268132" sldId="361"/>
            <ac:spMk id="3" creationId="{F2E5021A-FA55-CB9D-7BFB-798459F51FE7}"/>
          </ac:spMkLst>
        </pc:spChg>
      </pc:sldChg>
      <pc:sldChg chg="modSp mod">
        <pc:chgData name="Amy Agarwal" userId="5e5efb22-f956-43f6-af2a-d8069f8c9622" providerId="ADAL" clId="{C99384D1-C55A-C249-AA44-EC4D131B9254}" dt="2024-04-27T16:04:48.496" v="21" actId="20577"/>
        <pc:sldMkLst>
          <pc:docMk/>
          <pc:sldMk cId="4141096410" sldId="394"/>
        </pc:sldMkLst>
        <pc:spChg chg="mod">
          <ac:chgData name="Amy Agarwal" userId="5e5efb22-f956-43f6-af2a-d8069f8c9622" providerId="ADAL" clId="{C99384D1-C55A-C249-AA44-EC4D131B9254}" dt="2024-04-27T16:04:48.496" v="21" actId="20577"/>
          <ac:spMkLst>
            <pc:docMk/>
            <pc:sldMk cId="4141096410" sldId="394"/>
            <ac:spMk id="5" creationId="{00000000-0000-0000-0000-000000000000}"/>
          </ac:spMkLst>
        </pc:spChg>
      </pc:sldChg>
      <pc:sldChg chg="modSp mod">
        <pc:chgData name="Amy Agarwal" userId="5e5efb22-f956-43f6-af2a-d8069f8c9622" providerId="ADAL" clId="{C99384D1-C55A-C249-AA44-EC4D131B9254}" dt="2024-04-27T16:05:23.294" v="35" actId="20577"/>
        <pc:sldMkLst>
          <pc:docMk/>
          <pc:sldMk cId="1444802997" sldId="395"/>
        </pc:sldMkLst>
        <pc:spChg chg="mod">
          <ac:chgData name="Amy Agarwal" userId="5e5efb22-f956-43f6-af2a-d8069f8c9622" providerId="ADAL" clId="{C99384D1-C55A-C249-AA44-EC4D131B9254}" dt="2024-04-27T16:05:23.294" v="35" actId="20577"/>
          <ac:spMkLst>
            <pc:docMk/>
            <pc:sldMk cId="1444802997" sldId="395"/>
            <ac:spMk id="5" creationId="{00000000-0000-0000-0000-000000000000}"/>
          </ac:spMkLst>
        </pc:spChg>
      </pc:sldChg>
      <pc:sldChg chg="modSp mod">
        <pc:chgData name="Amy Agarwal" userId="5e5efb22-f956-43f6-af2a-d8069f8c9622" providerId="ADAL" clId="{C99384D1-C55A-C249-AA44-EC4D131B9254}" dt="2024-04-27T16:06:23.128" v="36" actId="1076"/>
        <pc:sldMkLst>
          <pc:docMk/>
          <pc:sldMk cId="873790245" sldId="397"/>
        </pc:sldMkLst>
        <pc:spChg chg="mod">
          <ac:chgData name="Amy Agarwal" userId="5e5efb22-f956-43f6-af2a-d8069f8c9622" providerId="ADAL" clId="{C99384D1-C55A-C249-AA44-EC4D131B9254}" dt="2024-04-27T16:06:23.128" v="36" actId="1076"/>
          <ac:spMkLst>
            <pc:docMk/>
            <pc:sldMk cId="873790245" sldId="397"/>
            <ac:spMk id="3" creationId="{E904A6BC-D626-1D43-87D0-73E38EF89132}"/>
          </ac:spMkLst>
        </pc:spChg>
      </pc:sldChg>
      <pc:sldChg chg="modSp mod">
        <pc:chgData name="Amy Agarwal" userId="5e5efb22-f956-43f6-af2a-d8069f8c9622" providerId="ADAL" clId="{C99384D1-C55A-C249-AA44-EC4D131B9254}" dt="2024-04-27T16:06:42.500" v="37" actId="948"/>
        <pc:sldMkLst>
          <pc:docMk/>
          <pc:sldMk cId="1528434522" sldId="398"/>
        </pc:sldMkLst>
        <pc:spChg chg="mod">
          <ac:chgData name="Amy Agarwal" userId="5e5efb22-f956-43f6-af2a-d8069f8c9622" providerId="ADAL" clId="{C99384D1-C55A-C249-AA44-EC4D131B9254}" dt="2024-04-27T16:06:42.500" v="37" actId="948"/>
          <ac:spMkLst>
            <pc:docMk/>
            <pc:sldMk cId="1528434522" sldId="398"/>
            <ac:spMk id="5" creationId="{00000000-0000-0000-0000-000000000000}"/>
          </ac:spMkLst>
        </pc:spChg>
      </pc:sldChg>
      <pc:sldChg chg="modSp mod">
        <pc:chgData name="Amy Agarwal" userId="5e5efb22-f956-43f6-af2a-d8069f8c9622" providerId="ADAL" clId="{C99384D1-C55A-C249-AA44-EC4D131B9254}" dt="2024-04-27T16:08:20.252" v="58" actId="948"/>
        <pc:sldMkLst>
          <pc:docMk/>
          <pc:sldMk cId="2252355459" sldId="399"/>
        </pc:sldMkLst>
        <pc:spChg chg="mod">
          <ac:chgData name="Amy Agarwal" userId="5e5efb22-f956-43f6-af2a-d8069f8c9622" providerId="ADAL" clId="{C99384D1-C55A-C249-AA44-EC4D131B9254}" dt="2024-04-27T16:08:20.252" v="58" actId="948"/>
          <ac:spMkLst>
            <pc:docMk/>
            <pc:sldMk cId="2252355459" sldId="399"/>
            <ac:spMk id="5" creationId="{00000000-0000-0000-0000-000000000000}"/>
          </ac:spMkLst>
        </pc:spChg>
      </pc:sldChg>
      <pc:sldChg chg="modSp mod">
        <pc:chgData name="Amy Agarwal" userId="5e5efb22-f956-43f6-af2a-d8069f8c9622" providerId="ADAL" clId="{C99384D1-C55A-C249-AA44-EC4D131B9254}" dt="2024-04-27T16:08:18.071" v="56" actId="20577"/>
        <pc:sldMkLst>
          <pc:docMk/>
          <pc:sldMk cId="4192507034" sldId="402"/>
        </pc:sldMkLst>
        <pc:spChg chg="mod">
          <ac:chgData name="Amy Agarwal" userId="5e5efb22-f956-43f6-af2a-d8069f8c9622" providerId="ADAL" clId="{C99384D1-C55A-C249-AA44-EC4D131B9254}" dt="2024-04-27T16:08:18.071" v="56" actId="20577"/>
          <ac:spMkLst>
            <pc:docMk/>
            <pc:sldMk cId="4192507034" sldId="402"/>
            <ac:spMk id="5" creationId="{00000000-0000-0000-0000-000000000000}"/>
          </ac:spMkLst>
        </pc:spChg>
      </pc:sldChg>
      <pc:sldChg chg="modSp mod">
        <pc:chgData name="Amy Agarwal" userId="5e5efb22-f956-43f6-af2a-d8069f8c9622" providerId="ADAL" clId="{C99384D1-C55A-C249-AA44-EC4D131B9254}" dt="2024-04-27T17:15:41.785" v="59" actId="948"/>
        <pc:sldMkLst>
          <pc:docMk/>
          <pc:sldMk cId="1760718480" sldId="403"/>
        </pc:sldMkLst>
        <pc:spChg chg="mod">
          <ac:chgData name="Amy Agarwal" userId="5e5efb22-f956-43f6-af2a-d8069f8c9622" providerId="ADAL" clId="{C99384D1-C55A-C249-AA44-EC4D131B9254}" dt="2024-04-27T17:15:41.785" v="59" actId="948"/>
          <ac:spMkLst>
            <pc:docMk/>
            <pc:sldMk cId="1760718480" sldId="403"/>
            <ac:spMk id="5" creationId="{00000000-0000-0000-0000-000000000000}"/>
          </ac:spMkLst>
        </pc:spChg>
      </pc:sldChg>
      <pc:sldChg chg="modSp mod">
        <pc:chgData name="Amy Agarwal" userId="5e5efb22-f956-43f6-af2a-d8069f8c9622" providerId="ADAL" clId="{C99384D1-C55A-C249-AA44-EC4D131B9254}" dt="2024-04-27T17:18:33.440" v="88" actId="20577"/>
        <pc:sldMkLst>
          <pc:docMk/>
          <pc:sldMk cId="2969319737" sldId="407"/>
        </pc:sldMkLst>
        <pc:spChg chg="mod">
          <ac:chgData name="Amy Agarwal" userId="5e5efb22-f956-43f6-af2a-d8069f8c9622" providerId="ADAL" clId="{C99384D1-C55A-C249-AA44-EC4D131B9254}" dt="2024-04-27T17:18:33.440" v="88" actId="20577"/>
          <ac:spMkLst>
            <pc:docMk/>
            <pc:sldMk cId="2969319737" sldId="407"/>
            <ac:spMk id="5" creationId="{00000000-0000-0000-0000-000000000000}"/>
          </ac:spMkLst>
        </pc:spChg>
      </pc:sldChg>
      <pc:sldChg chg="modSp mod">
        <pc:chgData name="Amy Agarwal" userId="5e5efb22-f956-43f6-af2a-d8069f8c9622" providerId="ADAL" clId="{C99384D1-C55A-C249-AA44-EC4D131B9254}" dt="2024-04-27T17:19:13.026" v="91" actId="1076"/>
        <pc:sldMkLst>
          <pc:docMk/>
          <pc:sldMk cId="240870507" sldId="408"/>
        </pc:sldMkLst>
        <pc:spChg chg="mod">
          <ac:chgData name="Amy Agarwal" userId="5e5efb22-f956-43f6-af2a-d8069f8c9622" providerId="ADAL" clId="{C99384D1-C55A-C249-AA44-EC4D131B9254}" dt="2024-04-27T17:19:08.691" v="90" actId="948"/>
          <ac:spMkLst>
            <pc:docMk/>
            <pc:sldMk cId="240870507" sldId="408"/>
            <ac:spMk id="3" creationId="{9E8ADA78-CE96-B60A-EAA7-ABDB245CDC30}"/>
          </ac:spMkLst>
        </pc:spChg>
        <pc:spChg chg="mod">
          <ac:chgData name="Amy Agarwal" userId="5e5efb22-f956-43f6-af2a-d8069f8c9622" providerId="ADAL" clId="{C99384D1-C55A-C249-AA44-EC4D131B9254}" dt="2024-04-27T17:19:13.026" v="91" actId="1076"/>
          <ac:spMkLst>
            <pc:docMk/>
            <pc:sldMk cId="240870507" sldId="408"/>
            <ac:spMk id="4" creationId="{66DDF70E-5982-76A0-DFCB-07E60678062D}"/>
          </ac:spMkLst>
        </pc:spChg>
        <pc:spChg chg="mod">
          <ac:chgData name="Amy Agarwal" userId="5e5efb22-f956-43f6-af2a-d8069f8c9622" providerId="ADAL" clId="{C99384D1-C55A-C249-AA44-EC4D131B9254}" dt="2024-04-27T17:19:01.389" v="89" actId="948"/>
          <ac:spMkLst>
            <pc:docMk/>
            <pc:sldMk cId="240870507" sldId="408"/>
            <ac:spMk id="5" creationId="{00000000-0000-0000-0000-000000000000}"/>
          </ac:spMkLst>
        </pc:spChg>
      </pc:sldChg>
      <pc:sldChg chg="modSp mod">
        <pc:chgData name="Amy Agarwal" userId="5e5efb22-f956-43f6-af2a-d8069f8c9622" providerId="ADAL" clId="{C99384D1-C55A-C249-AA44-EC4D131B9254}" dt="2024-04-27T17:19:51.336" v="95" actId="20577"/>
        <pc:sldMkLst>
          <pc:docMk/>
          <pc:sldMk cId="3790147092" sldId="410"/>
        </pc:sldMkLst>
        <pc:spChg chg="mod">
          <ac:chgData name="Amy Agarwal" userId="5e5efb22-f956-43f6-af2a-d8069f8c9622" providerId="ADAL" clId="{C99384D1-C55A-C249-AA44-EC4D131B9254}" dt="2024-04-27T17:19:51.336" v="95" actId="20577"/>
          <ac:spMkLst>
            <pc:docMk/>
            <pc:sldMk cId="3790147092" sldId="410"/>
            <ac:spMk id="5" creationId="{00000000-0000-0000-0000-000000000000}"/>
          </ac:spMkLst>
        </pc:spChg>
      </pc:sldChg>
      <pc:sldChg chg="modSp mod">
        <pc:chgData name="Amy Agarwal" userId="5e5efb22-f956-43f6-af2a-d8069f8c9622" providerId="ADAL" clId="{C99384D1-C55A-C249-AA44-EC4D131B9254}" dt="2024-04-27T17:20:11.187" v="97" actId="1076"/>
        <pc:sldMkLst>
          <pc:docMk/>
          <pc:sldMk cId="3929297366" sldId="411"/>
        </pc:sldMkLst>
        <pc:spChg chg="mod">
          <ac:chgData name="Amy Agarwal" userId="5e5efb22-f956-43f6-af2a-d8069f8c9622" providerId="ADAL" clId="{C99384D1-C55A-C249-AA44-EC4D131B9254}" dt="2024-04-27T17:20:11.187" v="97" actId="1076"/>
          <ac:spMkLst>
            <pc:docMk/>
            <pc:sldMk cId="3929297366" sldId="411"/>
            <ac:spMk id="5" creationId="{00000000-0000-0000-0000-000000000000}"/>
          </ac:spMkLst>
        </pc:spChg>
      </pc:sldChg>
      <pc:sldChg chg="modSp mod">
        <pc:chgData name="Amy Agarwal" userId="5e5efb22-f956-43f6-af2a-d8069f8c9622" providerId="ADAL" clId="{C99384D1-C55A-C249-AA44-EC4D131B9254}" dt="2024-04-27T17:20:56.347" v="103" actId="14100"/>
        <pc:sldMkLst>
          <pc:docMk/>
          <pc:sldMk cId="3973265167" sldId="412"/>
        </pc:sldMkLst>
        <pc:spChg chg="mod">
          <ac:chgData name="Amy Agarwal" userId="5e5efb22-f956-43f6-af2a-d8069f8c9622" providerId="ADAL" clId="{C99384D1-C55A-C249-AA44-EC4D131B9254}" dt="2024-04-27T17:20:56.347" v="103" actId="14100"/>
          <ac:spMkLst>
            <pc:docMk/>
            <pc:sldMk cId="3973265167" sldId="412"/>
            <ac:spMk id="6" creationId="{4FFDD356-879A-3788-2B89-3E9DFB39A649}"/>
          </ac:spMkLst>
        </pc:spChg>
      </pc:sldChg>
      <pc:sldChg chg="modSp mod">
        <pc:chgData name="Amy Agarwal" userId="5e5efb22-f956-43f6-af2a-d8069f8c9622" providerId="ADAL" clId="{C99384D1-C55A-C249-AA44-EC4D131B9254}" dt="2024-04-27T17:21:21.007" v="106" actId="20577"/>
        <pc:sldMkLst>
          <pc:docMk/>
          <pc:sldMk cId="376346430" sldId="413"/>
        </pc:sldMkLst>
        <pc:spChg chg="mod">
          <ac:chgData name="Amy Agarwal" userId="5e5efb22-f956-43f6-af2a-d8069f8c9622" providerId="ADAL" clId="{C99384D1-C55A-C249-AA44-EC4D131B9254}" dt="2024-04-27T17:21:21.007" v="106" actId="20577"/>
          <ac:spMkLst>
            <pc:docMk/>
            <pc:sldMk cId="376346430" sldId="413"/>
            <ac:spMk id="5" creationId="{00000000-0000-0000-0000-000000000000}"/>
          </ac:spMkLst>
        </pc:spChg>
      </pc:sldChg>
      <pc:sldChg chg="modSp mod">
        <pc:chgData name="Amy Agarwal" userId="5e5efb22-f956-43f6-af2a-d8069f8c9622" providerId="ADAL" clId="{C99384D1-C55A-C249-AA44-EC4D131B9254}" dt="2024-04-27T17:23:38.586" v="157" actId="948"/>
        <pc:sldMkLst>
          <pc:docMk/>
          <pc:sldMk cId="1235324948" sldId="414"/>
        </pc:sldMkLst>
        <pc:spChg chg="mod">
          <ac:chgData name="Amy Agarwal" userId="5e5efb22-f956-43f6-af2a-d8069f8c9622" providerId="ADAL" clId="{C99384D1-C55A-C249-AA44-EC4D131B9254}" dt="2024-04-27T17:23:38.586" v="157" actId="948"/>
          <ac:spMkLst>
            <pc:docMk/>
            <pc:sldMk cId="1235324948" sldId="414"/>
            <ac:spMk id="5" creationId="{00000000-0000-0000-0000-000000000000}"/>
          </ac:spMkLst>
        </pc:spChg>
      </pc:sldChg>
      <pc:sldChg chg="modSp mod">
        <pc:chgData name="Amy Agarwal" userId="5e5efb22-f956-43f6-af2a-d8069f8c9622" providerId="ADAL" clId="{C99384D1-C55A-C249-AA44-EC4D131B9254}" dt="2024-04-27T17:22:25.181" v="142" actId="20577"/>
        <pc:sldMkLst>
          <pc:docMk/>
          <pc:sldMk cId="1860400016" sldId="415"/>
        </pc:sldMkLst>
        <pc:spChg chg="mod">
          <ac:chgData name="Amy Agarwal" userId="5e5efb22-f956-43f6-af2a-d8069f8c9622" providerId="ADAL" clId="{C99384D1-C55A-C249-AA44-EC4D131B9254}" dt="2024-04-27T17:22:25.181" v="142" actId="20577"/>
          <ac:spMkLst>
            <pc:docMk/>
            <pc:sldMk cId="1860400016" sldId="415"/>
            <ac:spMk id="5" creationId="{00000000-0000-0000-0000-000000000000}"/>
          </ac:spMkLst>
        </pc:spChg>
      </pc:sldChg>
      <pc:sldChg chg="modSp mod">
        <pc:chgData name="Amy Agarwal" userId="5e5efb22-f956-43f6-af2a-d8069f8c9622" providerId="ADAL" clId="{C99384D1-C55A-C249-AA44-EC4D131B9254}" dt="2024-04-27T17:23:26.453" v="156" actId="20577"/>
        <pc:sldMkLst>
          <pc:docMk/>
          <pc:sldMk cId="1639858017" sldId="416"/>
        </pc:sldMkLst>
        <pc:spChg chg="mod">
          <ac:chgData name="Amy Agarwal" userId="5e5efb22-f956-43f6-af2a-d8069f8c9622" providerId="ADAL" clId="{C99384D1-C55A-C249-AA44-EC4D131B9254}" dt="2024-04-27T17:23:26.453" v="156" actId="20577"/>
          <ac:spMkLst>
            <pc:docMk/>
            <pc:sldMk cId="1639858017" sldId="416"/>
            <ac:spMk id="5" creationId="{00000000-0000-0000-0000-000000000000}"/>
          </ac:spMkLst>
        </pc:spChg>
      </pc:sldChg>
      <pc:sldChg chg="modSp mod">
        <pc:chgData name="Amy Agarwal" userId="5e5efb22-f956-43f6-af2a-d8069f8c9622" providerId="ADAL" clId="{C99384D1-C55A-C249-AA44-EC4D131B9254}" dt="2024-04-27T17:24:16.333" v="176" actId="20577"/>
        <pc:sldMkLst>
          <pc:docMk/>
          <pc:sldMk cId="1626630910" sldId="417"/>
        </pc:sldMkLst>
        <pc:spChg chg="mod">
          <ac:chgData name="Amy Agarwal" userId="5e5efb22-f956-43f6-af2a-d8069f8c9622" providerId="ADAL" clId="{C99384D1-C55A-C249-AA44-EC4D131B9254}" dt="2024-04-27T17:24:16.333" v="176" actId="20577"/>
          <ac:spMkLst>
            <pc:docMk/>
            <pc:sldMk cId="1626630910" sldId="417"/>
            <ac:spMk id="5" creationId="{00000000-0000-0000-0000-000000000000}"/>
          </ac:spMkLst>
        </pc:spChg>
      </pc:sldChg>
      <pc:sldChg chg="modSp mod">
        <pc:chgData name="Amy Agarwal" userId="5e5efb22-f956-43f6-af2a-d8069f8c9622" providerId="ADAL" clId="{C99384D1-C55A-C249-AA44-EC4D131B9254}" dt="2024-04-27T17:24:41.133" v="178" actId="948"/>
        <pc:sldMkLst>
          <pc:docMk/>
          <pc:sldMk cId="2042386887" sldId="418"/>
        </pc:sldMkLst>
        <pc:spChg chg="mod">
          <ac:chgData name="Amy Agarwal" userId="5e5efb22-f956-43f6-af2a-d8069f8c9622" providerId="ADAL" clId="{C99384D1-C55A-C249-AA44-EC4D131B9254}" dt="2024-04-27T17:24:41.133" v="178" actId="948"/>
          <ac:spMkLst>
            <pc:docMk/>
            <pc:sldMk cId="2042386887" sldId="418"/>
            <ac:spMk id="5" creationId="{00000000-0000-0000-0000-000000000000}"/>
          </ac:spMkLst>
        </pc:spChg>
      </pc:sldChg>
    </pc:docChg>
  </pc:docChgLst>
  <pc:docChgLst>
    <pc:chgData name="Sara Malakoff" userId="1b880158-51be-4e2e-a40c-657df873ba37" providerId="ADAL" clId="{9ED4F458-AFD3-4996-84AE-9B280754BFBE}"/>
    <pc:docChg chg="modSld">
      <pc:chgData name="Sara Malakoff" userId="1b880158-51be-4e2e-a40c-657df873ba37" providerId="ADAL" clId="{9ED4F458-AFD3-4996-84AE-9B280754BFBE}" dt="2024-03-20T15:32:44.629" v="70"/>
      <pc:docMkLst>
        <pc:docMk/>
      </pc:docMkLst>
      <pc:sldChg chg="modSp mod modCm">
        <pc:chgData name="Sara Malakoff" userId="1b880158-51be-4e2e-a40c-657df873ba37" providerId="ADAL" clId="{9ED4F458-AFD3-4996-84AE-9B280754BFBE}" dt="2024-03-20T15:26:38.939" v="58" actId="20577"/>
        <pc:sldMkLst>
          <pc:docMk/>
          <pc:sldMk cId="4141096410" sldId="394"/>
        </pc:sldMkLst>
        <pc:spChg chg="mod">
          <ac:chgData name="Sara Malakoff" userId="1b880158-51be-4e2e-a40c-657df873ba37" providerId="ADAL" clId="{9ED4F458-AFD3-4996-84AE-9B280754BFBE}" dt="2024-03-20T15:26:38.939" v="58" actId="20577"/>
          <ac:spMkLst>
            <pc:docMk/>
            <pc:sldMk cId="4141096410" sldId="394"/>
            <ac:spMk id="3" creationId="{17142E86-394A-A62A-B74A-394A64B8C0C4}"/>
          </ac:spMkLst>
        </pc:spChg>
        <pc:spChg chg="mod">
          <ac:chgData name="Sara Malakoff" userId="1b880158-51be-4e2e-a40c-657df873ba37" providerId="ADAL" clId="{9ED4F458-AFD3-4996-84AE-9B280754BFBE}" dt="2024-03-20T15:25:19.211" v="28" actId="20577"/>
          <ac:spMkLst>
            <pc:docMk/>
            <pc:sldMk cId="4141096410" sldId="394"/>
            <ac:spMk id="5" creationId="{00000000-0000-0000-0000-000000000000}"/>
          </ac:spMkLst>
        </pc:spChg>
        <pc:extLst>
          <p:ext xmlns:p="http://schemas.openxmlformats.org/presentationml/2006/main" uri="{D6D511B9-2390-475A-947B-AFAB55BFBCF1}">
            <pc226:cmChg xmlns:pc226="http://schemas.microsoft.com/office/powerpoint/2022/06/main/command" chg="">
              <pc226:chgData name="Sara Malakoff" userId="1b880158-51be-4e2e-a40c-657df873ba37" providerId="ADAL" clId="{9ED4F458-AFD3-4996-84AE-9B280754BFBE}" dt="2024-03-20T15:24:13.715" v="0"/>
              <pc2:cmMkLst xmlns:pc2="http://schemas.microsoft.com/office/powerpoint/2019/9/main/command">
                <pc:docMk/>
                <pc:sldMk cId="4141096410" sldId="394"/>
                <pc2:cmMk id="{ACCD260F-B349-453E-B173-78042189BEE9}"/>
              </pc2:cmMkLst>
              <pc226:cmRplyChg chg="add">
                <pc226:chgData name="Sara Malakoff" userId="1b880158-51be-4e2e-a40c-657df873ba37" providerId="ADAL" clId="{9ED4F458-AFD3-4996-84AE-9B280754BFBE}" dt="2024-03-20T15:24:13.715" v="0"/>
                <pc2:cmRplyMkLst xmlns:pc2="http://schemas.microsoft.com/office/powerpoint/2019/9/main/command">
                  <pc:docMk/>
                  <pc:sldMk cId="4141096410" sldId="394"/>
                  <pc2:cmMk id="{ACCD260F-B349-453E-B173-78042189BEE9}"/>
                  <pc2:cmRplyMk id="{19A9F912-79D5-417D-959C-8DB48F833F76}"/>
                </pc2:cmRplyMkLst>
              </pc226:cmRplyChg>
            </pc226:cmChg>
          </p:ext>
        </pc:extLst>
      </pc:sldChg>
      <pc:sldChg chg="modSp mod modCm">
        <pc:chgData name="Sara Malakoff" userId="1b880158-51be-4e2e-a40c-657df873ba37" providerId="ADAL" clId="{9ED4F458-AFD3-4996-84AE-9B280754BFBE}" dt="2024-03-20T15:27:59.753" v="60" actId="400"/>
        <pc:sldMkLst>
          <pc:docMk/>
          <pc:sldMk cId="3398760874" sldId="409"/>
        </pc:sldMkLst>
        <pc:spChg chg="mod">
          <ac:chgData name="Sara Malakoff" userId="1b880158-51be-4e2e-a40c-657df873ba37" providerId="ADAL" clId="{9ED4F458-AFD3-4996-84AE-9B280754BFBE}" dt="2024-03-20T15:27:59.753" v="60" actId="400"/>
          <ac:spMkLst>
            <pc:docMk/>
            <pc:sldMk cId="3398760874" sldId="409"/>
            <ac:spMk id="5" creationId="{00000000-0000-0000-0000-000000000000}"/>
          </ac:spMkLst>
        </pc:spChg>
        <pc:extLst>
          <p:ext xmlns:p="http://schemas.openxmlformats.org/presentationml/2006/main" uri="{D6D511B9-2390-475A-947B-AFAB55BFBCF1}">
            <pc226:cmChg xmlns:pc226="http://schemas.microsoft.com/office/powerpoint/2022/06/main/command" chg="">
              <pc226:chgData name="Sara Malakoff" userId="1b880158-51be-4e2e-a40c-657df873ba37" providerId="ADAL" clId="{9ED4F458-AFD3-4996-84AE-9B280754BFBE}" dt="2024-03-20T15:27:48.217" v="59"/>
              <pc2:cmMkLst xmlns:pc2="http://schemas.microsoft.com/office/powerpoint/2019/9/main/command">
                <pc:docMk/>
                <pc:sldMk cId="3398760874" sldId="409"/>
                <pc2:cmMk id="{481B61F8-1FBD-49EE-9D27-861E9B7D8D58}"/>
              </pc2:cmMkLst>
              <pc226:cmRplyChg chg="add">
                <pc226:chgData name="Sara Malakoff" userId="1b880158-51be-4e2e-a40c-657df873ba37" providerId="ADAL" clId="{9ED4F458-AFD3-4996-84AE-9B280754BFBE}" dt="2024-03-20T15:27:48.217" v="59"/>
                <pc2:cmRplyMkLst xmlns:pc2="http://schemas.microsoft.com/office/powerpoint/2019/9/main/command">
                  <pc:docMk/>
                  <pc:sldMk cId="3398760874" sldId="409"/>
                  <pc2:cmMk id="{481B61F8-1FBD-49EE-9D27-861E9B7D8D58}"/>
                  <pc2:cmRplyMk id="{F54ADD49-387D-4A2C-8A57-78B7F10AC122}"/>
                </pc2:cmRplyMkLst>
              </pc226:cmRplyChg>
            </pc226:cmChg>
          </p:ext>
        </pc:extLst>
      </pc:sldChg>
      <pc:sldChg chg="modSp mod modCm">
        <pc:chgData name="Sara Malakoff" userId="1b880158-51be-4e2e-a40c-657df873ba37" providerId="ADAL" clId="{9ED4F458-AFD3-4996-84AE-9B280754BFBE}" dt="2024-03-20T15:31:08.935" v="69"/>
        <pc:sldMkLst>
          <pc:docMk/>
          <pc:sldMk cId="3790147092" sldId="410"/>
        </pc:sldMkLst>
        <pc:spChg chg="mod">
          <ac:chgData name="Sara Malakoff" userId="1b880158-51be-4e2e-a40c-657df873ba37" providerId="ADAL" clId="{9ED4F458-AFD3-4996-84AE-9B280754BFBE}" dt="2024-03-20T15:31:01.199" v="68" actId="20577"/>
          <ac:spMkLst>
            <pc:docMk/>
            <pc:sldMk cId="3790147092" sldId="410"/>
            <ac:spMk id="5" creationId="{00000000-0000-0000-0000-000000000000}"/>
          </ac:spMkLst>
        </pc:spChg>
        <pc:extLst>
          <p:ext xmlns:p="http://schemas.openxmlformats.org/presentationml/2006/main" uri="{D6D511B9-2390-475A-947B-AFAB55BFBCF1}">
            <pc226:cmChg xmlns:pc226="http://schemas.microsoft.com/office/powerpoint/2022/06/main/command" chg="">
              <pc226:chgData name="Sara Malakoff" userId="1b880158-51be-4e2e-a40c-657df873ba37" providerId="ADAL" clId="{9ED4F458-AFD3-4996-84AE-9B280754BFBE}" dt="2024-03-20T15:31:08.935" v="69"/>
              <pc2:cmMkLst xmlns:pc2="http://schemas.microsoft.com/office/powerpoint/2019/9/main/command">
                <pc:docMk/>
                <pc:sldMk cId="3790147092" sldId="410"/>
                <pc2:cmMk id="{A92F887D-CF59-47D4-8620-216F99DB9C6B}"/>
              </pc2:cmMkLst>
              <pc226:cmRplyChg chg="add">
                <pc226:chgData name="Sara Malakoff" userId="1b880158-51be-4e2e-a40c-657df873ba37" providerId="ADAL" clId="{9ED4F458-AFD3-4996-84AE-9B280754BFBE}" dt="2024-03-20T15:31:08.935" v="69"/>
                <pc2:cmRplyMkLst xmlns:pc2="http://schemas.microsoft.com/office/powerpoint/2019/9/main/command">
                  <pc:docMk/>
                  <pc:sldMk cId="3790147092" sldId="410"/>
                  <pc2:cmMk id="{A92F887D-CF59-47D4-8620-216F99DB9C6B}"/>
                  <pc2:cmRplyMk id="{D91D759D-653D-4826-B7B2-FD677A1177D7}"/>
                </pc2:cmRplyMkLst>
              </pc226:cmRplyChg>
            </pc226:cmChg>
          </p:ext>
        </pc:extLst>
      </pc:sldChg>
      <pc:sldChg chg="modCm">
        <pc:chgData name="Sara Malakoff" userId="1b880158-51be-4e2e-a40c-657df873ba37" providerId="ADAL" clId="{9ED4F458-AFD3-4996-84AE-9B280754BFBE}" dt="2024-03-20T15:32:44.629" v="70"/>
        <pc:sldMkLst>
          <pc:docMk/>
          <pc:sldMk cId="1860400016" sldId="415"/>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9ED4F458-AFD3-4996-84AE-9B280754BFBE}" dt="2024-03-20T15:32:44.629" v="70"/>
              <pc2:cmMkLst xmlns:pc2="http://schemas.microsoft.com/office/powerpoint/2019/9/main/command">
                <pc:docMk/>
                <pc:sldMk cId="1860400016" sldId="415"/>
                <pc2:cmMk id="{FFB86053-98D8-48AF-9330-4418C99AB4D2}"/>
              </pc2:cmMkLst>
              <pc226:cmRplyChg chg="add">
                <pc226:chgData name="Sara Malakoff" userId="1b880158-51be-4e2e-a40c-657df873ba37" providerId="ADAL" clId="{9ED4F458-AFD3-4996-84AE-9B280754BFBE}" dt="2024-03-20T15:32:44.629" v="70"/>
                <pc2:cmRplyMkLst xmlns:pc2="http://schemas.microsoft.com/office/powerpoint/2019/9/main/command">
                  <pc:docMk/>
                  <pc:sldMk cId="1860400016" sldId="415"/>
                  <pc2:cmMk id="{FFB86053-98D8-48AF-9330-4418C99AB4D2}"/>
                  <pc2:cmRplyMk id="{D9B05243-083D-4B9E-B0B9-FB7D25DE7754}"/>
                </pc2:cmRplyMkLst>
              </pc226:cmRplyChg>
            </pc226:cmChg>
          </p:ext>
        </pc:extLst>
      </pc:sldChg>
    </pc:docChg>
  </pc:docChgLst>
  <pc:docChgLst>
    <pc:chgData name="Amy Agarwal" userId="5e5efb22-f956-43f6-af2a-d8069f8c9622" providerId="ADAL" clId="{40CBF20B-7920-2542-A49E-60E1FF64DAF3}"/>
    <pc:docChg chg="custSel modSld">
      <pc:chgData name="Amy Agarwal" userId="5e5efb22-f956-43f6-af2a-d8069f8c9622" providerId="ADAL" clId="{40CBF20B-7920-2542-A49E-60E1FF64DAF3}" dt="2024-04-03T16:21:58.979" v="231" actId="1076"/>
      <pc:docMkLst>
        <pc:docMk/>
      </pc:docMkLst>
      <pc:sldChg chg="modSp mod">
        <pc:chgData name="Amy Agarwal" userId="5e5efb22-f956-43f6-af2a-d8069f8c9622" providerId="ADAL" clId="{40CBF20B-7920-2542-A49E-60E1FF64DAF3}" dt="2024-04-03T15:56:10.383" v="3" actId="1076"/>
        <pc:sldMkLst>
          <pc:docMk/>
          <pc:sldMk cId="1082369363" sldId="359"/>
        </pc:sldMkLst>
        <pc:spChg chg="mod">
          <ac:chgData name="Amy Agarwal" userId="5e5efb22-f956-43f6-af2a-d8069f8c9622" providerId="ADAL" clId="{40CBF20B-7920-2542-A49E-60E1FF64DAF3}" dt="2024-04-03T15:56:10.383" v="3" actId="1076"/>
          <ac:spMkLst>
            <pc:docMk/>
            <pc:sldMk cId="1082369363" sldId="359"/>
            <ac:spMk id="5" creationId="{00000000-0000-0000-0000-000000000000}"/>
          </ac:spMkLst>
        </pc:spChg>
      </pc:sldChg>
      <pc:sldChg chg="modSp mod">
        <pc:chgData name="Amy Agarwal" userId="5e5efb22-f956-43f6-af2a-d8069f8c9622" providerId="ADAL" clId="{40CBF20B-7920-2542-A49E-60E1FF64DAF3}" dt="2024-04-03T15:56:06.594" v="2" actId="1076"/>
        <pc:sldMkLst>
          <pc:docMk/>
          <pc:sldMk cId="2351268132" sldId="361"/>
        </pc:sldMkLst>
        <pc:spChg chg="mod">
          <ac:chgData name="Amy Agarwal" userId="5e5efb22-f956-43f6-af2a-d8069f8c9622" providerId="ADAL" clId="{40CBF20B-7920-2542-A49E-60E1FF64DAF3}" dt="2024-04-03T15:56:06.594" v="2" actId="1076"/>
          <ac:spMkLst>
            <pc:docMk/>
            <pc:sldMk cId="2351268132" sldId="361"/>
            <ac:spMk id="3" creationId="{F2E5021A-FA55-CB9D-7BFB-798459F51FE7}"/>
          </ac:spMkLst>
        </pc:spChg>
      </pc:sldChg>
      <pc:sldChg chg="modSp mod">
        <pc:chgData name="Amy Agarwal" userId="5e5efb22-f956-43f6-af2a-d8069f8c9622" providerId="ADAL" clId="{40CBF20B-7920-2542-A49E-60E1FF64DAF3}" dt="2024-04-03T16:10:12.070" v="126" actId="6549"/>
        <pc:sldMkLst>
          <pc:docMk/>
          <pc:sldMk cId="1335391674" sldId="365"/>
        </pc:sldMkLst>
        <pc:spChg chg="mod">
          <ac:chgData name="Amy Agarwal" userId="5e5efb22-f956-43f6-af2a-d8069f8c9622" providerId="ADAL" clId="{40CBF20B-7920-2542-A49E-60E1FF64DAF3}" dt="2024-04-03T15:46:44.549" v="0" actId="6549"/>
          <ac:spMkLst>
            <pc:docMk/>
            <pc:sldMk cId="1335391674" sldId="365"/>
            <ac:spMk id="4" creationId="{3D56A3D4-972F-FD65-324C-5CA47770ACFA}"/>
          </ac:spMkLst>
        </pc:spChg>
        <pc:spChg chg="mod">
          <ac:chgData name="Amy Agarwal" userId="5e5efb22-f956-43f6-af2a-d8069f8c9622" providerId="ADAL" clId="{40CBF20B-7920-2542-A49E-60E1FF64DAF3}" dt="2024-04-03T16:10:12.070" v="126" actId="6549"/>
          <ac:spMkLst>
            <pc:docMk/>
            <pc:sldMk cId="1335391674" sldId="365"/>
            <ac:spMk id="5" creationId="{00000000-0000-0000-0000-000000000000}"/>
          </ac:spMkLst>
        </pc:spChg>
      </pc:sldChg>
      <pc:sldChg chg="delSp modSp mod delCm">
        <pc:chgData name="Amy Agarwal" userId="5e5efb22-f956-43f6-af2a-d8069f8c9622" providerId="ADAL" clId="{40CBF20B-7920-2542-A49E-60E1FF64DAF3}" dt="2024-04-03T15:59:03.158" v="33" actId="1076"/>
        <pc:sldMkLst>
          <pc:docMk/>
          <pc:sldMk cId="4141096410" sldId="394"/>
        </pc:sldMkLst>
        <pc:spChg chg="del mod">
          <ac:chgData name="Amy Agarwal" userId="5e5efb22-f956-43f6-af2a-d8069f8c9622" providerId="ADAL" clId="{40CBF20B-7920-2542-A49E-60E1FF64DAF3}" dt="2024-04-03T15:58:32.952" v="28" actId="478"/>
          <ac:spMkLst>
            <pc:docMk/>
            <pc:sldMk cId="4141096410" sldId="394"/>
            <ac:spMk id="3" creationId="{17142E86-394A-A62A-B74A-394A64B8C0C4}"/>
          </ac:spMkLst>
        </pc:spChg>
        <pc:spChg chg="mod">
          <ac:chgData name="Amy Agarwal" userId="5e5efb22-f956-43f6-af2a-d8069f8c9622" providerId="ADAL" clId="{40CBF20B-7920-2542-A49E-60E1FF64DAF3}" dt="2024-04-03T15:59:03.158" v="33" actId="1076"/>
          <ac:spMkLst>
            <pc:docMk/>
            <pc:sldMk cId="4141096410" sldId="394"/>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40CBF20B-7920-2542-A49E-60E1FF64DAF3}" dt="2024-04-03T15:57:49.118" v="21"/>
              <pc2:cmMkLst xmlns:pc2="http://schemas.microsoft.com/office/powerpoint/2019/9/main/command">
                <pc:docMk/>
                <pc:sldMk cId="4141096410" sldId="394"/>
                <pc2:cmMk id="{ACCD260F-B349-453E-B173-78042189BEE9}"/>
              </pc2:cmMkLst>
            </pc226:cmChg>
          </p:ext>
        </pc:extLst>
      </pc:sldChg>
      <pc:sldChg chg="modSp mod">
        <pc:chgData name="Amy Agarwal" userId="5e5efb22-f956-43f6-af2a-d8069f8c9622" providerId="ADAL" clId="{40CBF20B-7920-2542-A49E-60E1FF64DAF3}" dt="2024-04-03T15:59:20.043" v="39" actId="20577"/>
        <pc:sldMkLst>
          <pc:docMk/>
          <pc:sldMk cId="1444802997" sldId="395"/>
        </pc:sldMkLst>
        <pc:spChg chg="mod">
          <ac:chgData name="Amy Agarwal" userId="5e5efb22-f956-43f6-af2a-d8069f8c9622" providerId="ADAL" clId="{40CBF20B-7920-2542-A49E-60E1FF64DAF3}" dt="2024-04-03T15:59:20.043" v="39" actId="20577"/>
          <ac:spMkLst>
            <pc:docMk/>
            <pc:sldMk cId="1444802997" sldId="395"/>
            <ac:spMk id="5" creationId="{00000000-0000-0000-0000-000000000000}"/>
          </ac:spMkLst>
        </pc:spChg>
      </pc:sldChg>
      <pc:sldChg chg="addSp modSp mod delCm">
        <pc:chgData name="Amy Agarwal" userId="5e5efb22-f956-43f6-af2a-d8069f8c9622" providerId="ADAL" clId="{40CBF20B-7920-2542-A49E-60E1FF64DAF3}" dt="2024-04-03T16:02:47.351" v="99"/>
        <pc:sldMkLst>
          <pc:docMk/>
          <pc:sldMk cId="873790245" sldId="397"/>
        </pc:sldMkLst>
        <pc:spChg chg="add mod">
          <ac:chgData name="Amy Agarwal" userId="5e5efb22-f956-43f6-af2a-d8069f8c9622" providerId="ADAL" clId="{40CBF20B-7920-2542-A49E-60E1FF64DAF3}" dt="2024-04-03T16:02:26.781" v="97" actId="255"/>
          <ac:spMkLst>
            <pc:docMk/>
            <pc:sldMk cId="873790245" sldId="397"/>
            <ac:spMk id="3" creationId="{E904A6BC-D626-1D43-87D0-73E38EF89132}"/>
          </ac:spMkLst>
        </pc:spChg>
        <pc:spChg chg="mod">
          <ac:chgData name="Amy Agarwal" userId="5e5efb22-f956-43f6-af2a-d8069f8c9622" providerId="ADAL" clId="{40CBF20B-7920-2542-A49E-60E1FF64DAF3}" dt="2024-04-03T16:00:20.337" v="40" actId="1076"/>
          <ac:spMkLst>
            <pc:docMk/>
            <pc:sldMk cId="873790245" sldId="397"/>
            <ac:spMk id="4" creationId="{A7A944A3-9396-D61B-FF2A-E3CF55A194D4}"/>
          </ac:spMkLst>
        </pc:spChg>
        <pc:spChg chg="mod">
          <ac:chgData name="Amy Agarwal" userId="5e5efb22-f956-43f6-af2a-d8069f8c9622" providerId="ADAL" clId="{40CBF20B-7920-2542-A49E-60E1FF64DAF3}" dt="2024-04-03T16:02:33.520" v="98" actId="255"/>
          <ac:spMkLst>
            <pc:docMk/>
            <pc:sldMk cId="873790245" sldId="397"/>
            <ac:spMk id="5" creationId="{00000000-0000-0000-0000-000000000000}"/>
          </ac:spMkLst>
        </pc:spChg>
        <pc:spChg chg="mod">
          <ac:chgData name="Amy Agarwal" userId="5e5efb22-f956-43f6-af2a-d8069f8c9622" providerId="ADAL" clId="{40CBF20B-7920-2542-A49E-60E1FF64DAF3}" dt="2024-04-03T16:00:20.337" v="40" actId="1076"/>
          <ac:spMkLst>
            <pc:docMk/>
            <pc:sldMk cId="873790245" sldId="397"/>
            <ac:spMk id="6" creationId="{835F5DB6-83F0-1232-988B-D975BD9DC632}"/>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40CBF20B-7920-2542-A49E-60E1FF64DAF3}" dt="2024-04-03T16:02:47.351" v="99"/>
              <pc2:cmMkLst xmlns:pc2="http://schemas.microsoft.com/office/powerpoint/2019/9/main/command">
                <pc:docMk/>
                <pc:sldMk cId="873790245" sldId="397"/>
                <pc2:cmMk id="{BB5EDD90-6299-400F-A911-27B25FAD0920}"/>
              </pc2:cmMkLst>
            </pc226:cmChg>
          </p:ext>
        </pc:extLst>
      </pc:sldChg>
      <pc:sldChg chg="modSp mod delCm">
        <pc:chgData name="Amy Agarwal" userId="5e5efb22-f956-43f6-af2a-d8069f8c9622" providerId="ADAL" clId="{40CBF20B-7920-2542-A49E-60E1FF64DAF3}" dt="2024-04-03T16:04:17.510" v="103"/>
        <pc:sldMkLst>
          <pc:docMk/>
          <pc:sldMk cId="1528434522" sldId="398"/>
        </pc:sldMkLst>
        <pc:spChg chg="mod">
          <ac:chgData name="Amy Agarwal" userId="5e5efb22-f956-43f6-af2a-d8069f8c9622" providerId="ADAL" clId="{40CBF20B-7920-2542-A49E-60E1FF64DAF3}" dt="2024-04-03T16:04:06.127" v="102" actId="6549"/>
          <ac:spMkLst>
            <pc:docMk/>
            <pc:sldMk cId="1528434522" sldId="398"/>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40CBF20B-7920-2542-A49E-60E1FF64DAF3}" dt="2024-04-03T16:04:17.510" v="103"/>
              <pc2:cmMkLst xmlns:pc2="http://schemas.microsoft.com/office/powerpoint/2019/9/main/command">
                <pc:docMk/>
                <pc:sldMk cId="1528434522" sldId="398"/>
                <pc2:cmMk id="{528B922E-9E99-44E1-ADFE-729BD3DCEDFA}"/>
              </pc2:cmMkLst>
            </pc226:cmChg>
          </p:ext>
        </pc:extLst>
      </pc:sldChg>
      <pc:sldChg chg="modSp mod">
        <pc:chgData name="Amy Agarwal" userId="5e5efb22-f956-43f6-af2a-d8069f8c9622" providerId="ADAL" clId="{40CBF20B-7920-2542-A49E-60E1FF64DAF3}" dt="2024-04-03T16:14:55.965" v="160" actId="6549"/>
        <pc:sldMkLst>
          <pc:docMk/>
          <pc:sldMk cId="2010162294" sldId="400"/>
        </pc:sldMkLst>
        <pc:spChg chg="mod">
          <ac:chgData name="Amy Agarwal" userId="5e5efb22-f956-43f6-af2a-d8069f8c9622" providerId="ADAL" clId="{40CBF20B-7920-2542-A49E-60E1FF64DAF3}" dt="2024-04-03T16:14:55.965" v="160" actId="6549"/>
          <ac:spMkLst>
            <pc:docMk/>
            <pc:sldMk cId="2010162294" sldId="400"/>
            <ac:spMk id="5" creationId="{00000000-0000-0000-0000-000000000000}"/>
          </ac:spMkLst>
        </pc:spChg>
      </pc:sldChg>
      <pc:sldChg chg="modSp mod">
        <pc:chgData name="Amy Agarwal" userId="5e5efb22-f956-43f6-af2a-d8069f8c9622" providerId="ADAL" clId="{40CBF20B-7920-2542-A49E-60E1FF64DAF3}" dt="2024-04-03T16:05:26.850" v="105" actId="6549"/>
        <pc:sldMkLst>
          <pc:docMk/>
          <pc:sldMk cId="4192507034" sldId="402"/>
        </pc:sldMkLst>
        <pc:spChg chg="mod">
          <ac:chgData name="Amy Agarwal" userId="5e5efb22-f956-43f6-af2a-d8069f8c9622" providerId="ADAL" clId="{40CBF20B-7920-2542-A49E-60E1FF64DAF3}" dt="2024-04-03T16:05:26.850" v="105" actId="6549"/>
          <ac:spMkLst>
            <pc:docMk/>
            <pc:sldMk cId="4192507034" sldId="402"/>
            <ac:spMk id="5" creationId="{00000000-0000-0000-0000-000000000000}"/>
          </ac:spMkLst>
        </pc:spChg>
      </pc:sldChg>
      <pc:sldChg chg="modSp mod">
        <pc:chgData name="Amy Agarwal" userId="5e5efb22-f956-43f6-af2a-d8069f8c9622" providerId="ADAL" clId="{40CBF20B-7920-2542-A49E-60E1FF64DAF3}" dt="2024-04-03T16:06:07.143" v="107" actId="14100"/>
        <pc:sldMkLst>
          <pc:docMk/>
          <pc:sldMk cId="1760718480" sldId="403"/>
        </pc:sldMkLst>
        <pc:spChg chg="mod">
          <ac:chgData name="Amy Agarwal" userId="5e5efb22-f956-43f6-af2a-d8069f8c9622" providerId="ADAL" clId="{40CBF20B-7920-2542-A49E-60E1FF64DAF3}" dt="2024-04-03T16:06:07.143" v="107" actId="14100"/>
          <ac:spMkLst>
            <pc:docMk/>
            <pc:sldMk cId="1760718480" sldId="403"/>
            <ac:spMk id="5" creationId="{00000000-0000-0000-0000-000000000000}"/>
          </ac:spMkLst>
        </pc:spChg>
      </pc:sldChg>
      <pc:sldChg chg="modSp mod delCm">
        <pc:chgData name="Amy Agarwal" userId="5e5efb22-f956-43f6-af2a-d8069f8c9622" providerId="ADAL" clId="{40CBF20B-7920-2542-A49E-60E1FF64DAF3}" dt="2024-04-03T16:07:20.827" v="109" actId="1076"/>
        <pc:sldMkLst>
          <pc:docMk/>
          <pc:sldMk cId="2072364885" sldId="405"/>
        </pc:sldMkLst>
        <pc:spChg chg="mod">
          <ac:chgData name="Amy Agarwal" userId="5e5efb22-f956-43f6-af2a-d8069f8c9622" providerId="ADAL" clId="{40CBF20B-7920-2542-A49E-60E1FF64DAF3}" dt="2024-04-03T16:07:20.827" v="109" actId="1076"/>
          <ac:spMkLst>
            <pc:docMk/>
            <pc:sldMk cId="2072364885" sldId="405"/>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40CBF20B-7920-2542-A49E-60E1FF64DAF3}" dt="2024-04-03T16:07:11.942" v="108"/>
              <pc2:cmMkLst xmlns:pc2="http://schemas.microsoft.com/office/powerpoint/2019/9/main/command">
                <pc:docMk/>
                <pc:sldMk cId="2072364885" sldId="405"/>
                <pc2:cmMk id="{02D44CE1-1C47-449B-A008-788EAF9873ED}"/>
              </pc2:cmMkLst>
            </pc226:cmChg>
          </p:ext>
        </pc:extLst>
      </pc:sldChg>
      <pc:sldChg chg="modSp mod delCm">
        <pc:chgData name="Amy Agarwal" userId="5e5efb22-f956-43f6-af2a-d8069f8c9622" providerId="ADAL" clId="{40CBF20B-7920-2542-A49E-60E1FF64DAF3}" dt="2024-04-03T16:09:57.322" v="125" actId="1076"/>
        <pc:sldMkLst>
          <pc:docMk/>
          <pc:sldMk cId="1953446179" sldId="406"/>
        </pc:sldMkLst>
        <pc:spChg chg="mod">
          <ac:chgData name="Amy Agarwal" userId="5e5efb22-f956-43f6-af2a-d8069f8c9622" providerId="ADAL" clId="{40CBF20B-7920-2542-A49E-60E1FF64DAF3}" dt="2024-04-03T16:09:57.322" v="125" actId="1076"/>
          <ac:spMkLst>
            <pc:docMk/>
            <pc:sldMk cId="1953446179" sldId="406"/>
            <ac:spMk id="4" creationId="{A7A944A3-9396-D61B-FF2A-E3CF55A194D4}"/>
          </ac:spMkLst>
        </pc:spChg>
        <pc:spChg chg="mod">
          <ac:chgData name="Amy Agarwal" userId="5e5efb22-f956-43f6-af2a-d8069f8c9622" providerId="ADAL" clId="{40CBF20B-7920-2542-A49E-60E1FF64DAF3}" dt="2024-04-03T16:09:39.050" v="121" actId="14100"/>
          <ac:spMkLst>
            <pc:docMk/>
            <pc:sldMk cId="1953446179" sldId="406"/>
            <ac:spMk id="5" creationId="{00000000-0000-0000-0000-000000000000}"/>
          </ac:spMkLst>
        </pc:spChg>
        <pc:spChg chg="mod">
          <ac:chgData name="Amy Agarwal" userId="5e5efb22-f956-43f6-af2a-d8069f8c9622" providerId="ADAL" clId="{40CBF20B-7920-2542-A49E-60E1FF64DAF3}" dt="2024-04-03T16:09:51.751" v="124" actId="14100"/>
          <ac:spMkLst>
            <pc:docMk/>
            <pc:sldMk cId="1953446179" sldId="406"/>
            <ac:spMk id="6" creationId="{835F5DB6-83F0-1232-988B-D975BD9DC632}"/>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40CBF20B-7920-2542-A49E-60E1FF64DAF3}" dt="2024-04-03T16:08:41.876" v="110"/>
              <pc2:cmMkLst xmlns:pc2="http://schemas.microsoft.com/office/powerpoint/2019/9/main/command">
                <pc:docMk/>
                <pc:sldMk cId="1953446179" sldId="406"/>
                <pc2:cmMk id="{3FA99378-E0E9-45AB-8495-733D95BF04DB}"/>
              </pc2:cmMkLst>
            </pc226:cmChg>
          </p:ext>
        </pc:extLst>
      </pc:sldChg>
      <pc:sldChg chg="modSp mod">
        <pc:chgData name="Amy Agarwal" userId="5e5efb22-f956-43f6-af2a-d8069f8c9622" providerId="ADAL" clId="{40CBF20B-7920-2542-A49E-60E1FF64DAF3}" dt="2024-04-03T16:11:28.967" v="129" actId="6549"/>
        <pc:sldMkLst>
          <pc:docMk/>
          <pc:sldMk cId="2969319737" sldId="407"/>
        </pc:sldMkLst>
        <pc:spChg chg="mod">
          <ac:chgData name="Amy Agarwal" userId="5e5efb22-f956-43f6-af2a-d8069f8c9622" providerId="ADAL" clId="{40CBF20B-7920-2542-A49E-60E1FF64DAF3}" dt="2024-04-03T16:11:28.967" v="129" actId="6549"/>
          <ac:spMkLst>
            <pc:docMk/>
            <pc:sldMk cId="2969319737" sldId="407"/>
            <ac:spMk id="5" creationId="{00000000-0000-0000-0000-000000000000}"/>
          </ac:spMkLst>
        </pc:spChg>
      </pc:sldChg>
      <pc:sldChg chg="modSp mod">
        <pc:chgData name="Amy Agarwal" userId="5e5efb22-f956-43f6-af2a-d8069f8c9622" providerId="ADAL" clId="{40CBF20B-7920-2542-A49E-60E1FF64DAF3}" dt="2024-04-03T16:12:03.191" v="144" actId="1076"/>
        <pc:sldMkLst>
          <pc:docMk/>
          <pc:sldMk cId="240870507" sldId="408"/>
        </pc:sldMkLst>
        <pc:spChg chg="mod">
          <ac:chgData name="Amy Agarwal" userId="5e5efb22-f956-43f6-af2a-d8069f8c9622" providerId="ADAL" clId="{40CBF20B-7920-2542-A49E-60E1FF64DAF3}" dt="2024-04-03T16:11:58.304" v="143" actId="1076"/>
          <ac:spMkLst>
            <pc:docMk/>
            <pc:sldMk cId="240870507" sldId="408"/>
            <ac:spMk id="3" creationId="{9E8ADA78-CE96-B60A-EAA7-ABDB245CDC30}"/>
          </ac:spMkLst>
        </pc:spChg>
        <pc:spChg chg="mod">
          <ac:chgData name="Amy Agarwal" userId="5e5efb22-f956-43f6-af2a-d8069f8c9622" providerId="ADAL" clId="{40CBF20B-7920-2542-A49E-60E1FF64DAF3}" dt="2024-04-03T16:12:03.191" v="144" actId="1076"/>
          <ac:spMkLst>
            <pc:docMk/>
            <pc:sldMk cId="240870507" sldId="408"/>
            <ac:spMk id="4" creationId="{66DDF70E-5982-76A0-DFCB-07E60678062D}"/>
          </ac:spMkLst>
        </pc:spChg>
        <pc:spChg chg="mod">
          <ac:chgData name="Amy Agarwal" userId="5e5efb22-f956-43f6-af2a-d8069f8c9622" providerId="ADAL" clId="{40CBF20B-7920-2542-A49E-60E1FF64DAF3}" dt="2024-04-03T16:11:58.304" v="143" actId="1076"/>
          <ac:spMkLst>
            <pc:docMk/>
            <pc:sldMk cId="240870507" sldId="408"/>
            <ac:spMk id="5" creationId="{00000000-0000-0000-0000-000000000000}"/>
          </ac:spMkLst>
        </pc:spChg>
      </pc:sldChg>
      <pc:sldChg chg="modSp mod delCm">
        <pc:chgData name="Amy Agarwal" userId="5e5efb22-f956-43f6-af2a-d8069f8c9622" providerId="ADAL" clId="{40CBF20B-7920-2542-A49E-60E1FF64DAF3}" dt="2024-04-03T16:18:04.069" v="168" actId="1076"/>
        <pc:sldMkLst>
          <pc:docMk/>
          <pc:sldMk cId="3398760874" sldId="409"/>
        </pc:sldMkLst>
        <pc:spChg chg="mod">
          <ac:chgData name="Amy Agarwal" userId="5e5efb22-f956-43f6-af2a-d8069f8c9622" providerId="ADAL" clId="{40CBF20B-7920-2542-A49E-60E1FF64DAF3}" dt="2024-04-03T16:18:04.069" v="168" actId="1076"/>
          <ac:spMkLst>
            <pc:docMk/>
            <pc:sldMk cId="3398760874" sldId="409"/>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40CBF20B-7920-2542-A49E-60E1FF64DAF3}" dt="2024-04-03T16:14:10.095" v="158"/>
              <pc2:cmMkLst xmlns:pc2="http://schemas.microsoft.com/office/powerpoint/2019/9/main/command">
                <pc:docMk/>
                <pc:sldMk cId="3398760874" sldId="409"/>
                <pc2:cmMk id="{3A68F3BE-2B94-4FCD-B047-02ED62451942}"/>
              </pc2:cmMkLst>
            </pc226:cmChg>
            <pc226:cmChg xmlns:pc226="http://schemas.microsoft.com/office/powerpoint/2022/06/main/command" chg="del">
              <pc226:chgData name="Amy Agarwal" userId="5e5efb22-f956-43f6-af2a-d8069f8c9622" providerId="ADAL" clId="{40CBF20B-7920-2542-A49E-60E1FF64DAF3}" dt="2024-04-03T16:13:00.827" v="145"/>
              <pc2:cmMkLst xmlns:pc2="http://schemas.microsoft.com/office/powerpoint/2019/9/main/command">
                <pc:docMk/>
                <pc:sldMk cId="3398760874" sldId="409"/>
                <pc2:cmMk id="{481B61F8-1FBD-49EE-9D27-861E9B7D8D58}"/>
              </pc2:cmMkLst>
            </pc226:cmChg>
          </p:ext>
        </pc:extLst>
      </pc:sldChg>
      <pc:sldChg chg="modSp mod delCm">
        <pc:chgData name="Amy Agarwal" userId="5e5efb22-f956-43f6-af2a-d8069f8c9622" providerId="ADAL" clId="{40CBF20B-7920-2542-A49E-60E1FF64DAF3}" dt="2024-04-03T16:18:00.114" v="167" actId="1076"/>
        <pc:sldMkLst>
          <pc:docMk/>
          <pc:sldMk cId="3790147092" sldId="410"/>
        </pc:sldMkLst>
        <pc:spChg chg="mod">
          <ac:chgData name="Amy Agarwal" userId="5e5efb22-f956-43f6-af2a-d8069f8c9622" providerId="ADAL" clId="{40CBF20B-7920-2542-A49E-60E1FF64DAF3}" dt="2024-04-03T16:18:00.114" v="167" actId="1076"/>
          <ac:spMkLst>
            <pc:docMk/>
            <pc:sldMk cId="3790147092" sldId="410"/>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40CBF20B-7920-2542-A49E-60E1FF64DAF3}" dt="2024-04-03T16:16:09.295" v="161"/>
              <pc2:cmMkLst xmlns:pc2="http://schemas.microsoft.com/office/powerpoint/2019/9/main/command">
                <pc:docMk/>
                <pc:sldMk cId="3790147092" sldId="410"/>
                <pc2:cmMk id="{A92F887D-CF59-47D4-8620-216F99DB9C6B}"/>
              </pc2:cmMkLst>
            </pc226:cmChg>
          </p:ext>
        </pc:extLst>
      </pc:sldChg>
      <pc:sldChg chg="modSp mod">
        <pc:chgData name="Amy Agarwal" userId="5e5efb22-f956-43f6-af2a-d8069f8c9622" providerId="ADAL" clId="{40CBF20B-7920-2542-A49E-60E1FF64DAF3}" dt="2024-04-03T16:17:55.813" v="166" actId="1076"/>
        <pc:sldMkLst>
          <pc:docMk/>
          <pc:sldMk cId="3929297366" sldId="411"/>
        </pc:sldMkLst>
        <pc:spChg chg="mod">
          <ac:chgData name="Amy Agarwal" userId="5e5efb22-f956-43f6-af2a-d8069f8c9622" providerId="ADAL" clId="{40CBF20B-7920-2542-A49E-60E1FF64DAF3}" dt="2024-04-03T16:17:55.813" v="166" actId="1076"/>
          <ac:spMkLst>
            <pc:docMk/>
            <pc:sldMk cId="3929297366" sldId="411"/>
            <ac:spMk id="5" creationId="{00000000-0000-0000-0000-000000000000}"/>
          </ac:spMkLst>
        </pc:spChg>
      </pc:sldChg>
      <pc:sldChg chg="modSp mod">
        <pc:chgData name="Amy Agarwal" userId="5e5efb22-f956-43f6-af2a-d8069f8c9622" providerId="ADAL" clId="{40CBF20B-7920-2542-A49E-60E1FF64DAF3}" dt="2024-04-03T16:17:50.042" v="165" actId="1076"/>
        <pc:sldMkLst>
          <pc:docMk/>
          <pc:sldMk cId="3973265167" sldId="412"/>
        </pc:sldMkLst>
        <pc:spChg chg="mod">
          <ac:chgData name="Amy Agarwal" userId="5e5efb22-f956-43f6-af2a-d8069f8c9622" providerId="ADAL" clId="{40CBF20B-7920-2542-A49E-60E1FF64DAF3}" dt="2024-04-03T16:17:50.042" v="165" actId="1076"/>
          <ac:spMkLst>
            <pc:docMk/>
            <pc:sldMk cId="3973265167" sldId="412"/>
            <ac:spMk id="5" creationId="{00000000-0000-0000-0000-000000000000}"/>
          </ac:spMkLst>
        </pc:spChg>
      </pc:sldChg>
      <pc:sldChg chg="modSp mod">
        <pc:chgData name="Amy Agarwal" userId="5e5efb22-f956-43f6-af2a-d8069f8c9622" providerId="ADAL" clId="{40CBF20B-7920-2542-A49E-60E1FF64DAF3}" dt="2024-04-03T16:17:45.104" v="164" actId="1076"/>
        <pc:sldMkLst>
          <pc:docMk/>
          <pc:sldMk cId="376346430" sldId="413"/>
        </pc:sldMkLst>
        <pc:spChg chg="mod">
          <ac:chgData name="Amy Agarwal" userId="5e5efb22-f956-43f6-af2a-d8069f8c9622" providerId="ADAL" clId="{40CBF20B-7920-2542-A49E-60E1FF64DAF3}" dt="2024-04-03T16:17:45.104" v="164" actId="1076"/>
          <ac:spMkLst>
            <pc:docMk/>
            <pc:sldMk cId="376346430" sldId="413"/>
            <ac:spMk id="5" creationId="{00000000-0000-0000-0000-000000000000}"/>
          </ac:spMkLst>
        </pc:spChg>
      </pc:sldChg>
      <pc:sldChg chg="modSp mod">
        <pc:chgData name="Amy Agarwal" userId="5e5efb22-f956-43f6-af2a-d8069f8c9622" providerId="ADAL" clId="{40CBF20B-7920-2542-A49E-60E1FF64DAF3}" dt="2024-04-03T16:20:44.951" v="225" actId="1076"/>
        <pc:sldMkLst>
          <pc:docMk/>
          <pc:sldMk cId="1235324948" sldId="414"/>
        </pc:sldMkLst>
        <pc:spChg chg="mod">
          <ac:chgData name="Amy Agarwal" userId="5e5efb22-f956-43f6-af2a-d8069f8c9622" providerId="ADAL" clId="{40CBF20B-7920-2542-A49E-60E1FF64DAF3}" dt="2024-04-03T16:20:44.951" v="225" actId="1076"/>
          <ac:spMkLst>
            <pc:docMk/>
            <pc:sldMk cId="1235324948" sldId="414"/>
            <ac:spMk id="5" creationId="{00000000-0000-0000-0000-000000000000}"/>
          </ac:spMkLst>
        </pc:spChg>
      </pc:sldChg>
      <pc:sldChg chg="modSp mod delCm">
        <pc:chgData name="Amy Agarwal" userId="5e5efb22-f956-43f6-af2a-d8069f8c9622" providerId="ADAL" clId="{40CBF20B-7920-2542-A49E-60E1FF64DAF3}" dt="2024-04-03T16:18:57.998" v="170" actId="6549"/>
        <pc:sldMkLst>
          <pc:docMk/>
          <pc:sldMk cId="1860400016" sldId="415"/>
        </pc:sldMkLst>
        <pc:spChg chg="mod">
          <ac:chgData name="Amy Agarwal" userId="5e5efb22-f956-43f6-af2a-d8069f8c9622" providerId="ADAL" clId="{40CBF20B-7920-2542-A49E-60E1FF64DAF3}" dt="2024-04-03T16:18:57.998" v="170" actId="6549"/>
          <ac:spMkLst>
            <pc:docMk/>
            <pc:sldMk cId="1860400016" sldId="415"/>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40CBF20B-7920-2542-A49E-60E1FF64DAF3}" dt="2024-04-03T16:18:31.666" v="169"/>
              <pc2:cmMkLst xmlns:pc2="http://schemas.microsoft.com/office/powerpoint/2019/9/main/command">
                <pc:docMk/>
                <pc:sldMk cId="1860400016" sldId="415"/>
                <pc2:cmMk id="{FFB86053-98D8-48AF-9330-4418C99AB4D2}"/>
              </pc2:cmMkLst>
            </pc226:cmChg>
          </p:ext>
        </pc:extLst>
      </pc:sldChg>
      <pc:sldChg chg="modSp mod delCm">
        <pc:chgData name="Amy Agarwal" userId="5e5efb22-f956-43f6-af2a-d8069f8c9622" providerId="ADAL" clId="{40CBF20B-7920-2542-A49E-60E1FF64DAF3}" dt="2024-04-03T16:19:54.273" v="177" actId="6549"/>
        <pc:sldMkLst>
          <pc:docMk/>
          <pc:sldMk cId="1639858017" sldId="416"/>
        </pc:sldMkLst>
        <pc:spChg chg="mod">
          <ac:chgData name="Amy Agarwal" userId="5e5efb22-f956-43f6-af2a-d8069f8c9622" providerId="ADAL" clId="{40CBF20B-7920-2542-A49E-60E1FF64DAF3}" dt="2024-04-03T16:19:54.273" v="177" actId="6549"/>
          <ac:spMkLst>
            <pc:docMk/>
            <pc:sldMk cId="1639858017" sldId="416"/>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40CBF20B-7920-2542-A49E-60E1FF64DAF3}" dt="2024-04-03T16:19:10.861" v="171"/>
              <pc2:cmMkLst xmlns:pc2="http://schemas.microsoft.com/office/powerpoint/2019/9/main/command">
                <pc:docMk/>
                <pc:sldMk cId="1639858017" sldId="416"/>
                <pc2:cmMk id="{DECFC848-5528-420D-A510-FD1A1C98747B}"/>
              </pc2:cmMkLst>
            </pc226:cmChg>
          </p:ext>
        </pc:extLst>
      </pc:sldChg>
      <pc:sldChg chg="modSp mod delCm">
        <pc:chgData name="Amy Agarwal" userId="5e5efb22-f956-43f6-af2a-d8069f8c9622" providerId="ADAL" clId="{40CBF20B-7920-2542-A49E-60E1FF64DAF3}" dt="2024-04-03T16:21:54.775" v="230" actId="1076"/>
        <pc:sldMkLst>
          <pc:docMk/>
          <pc:sldMk cId="1626630910" sldId="417"/>
        </pc:sldMkLst>
        <pc:spChg chg="mod">
          <ac:chgData name="Amy Agarwal" userId="5e5efb22-f956-43f6-af2a-d8069f8c9622" providerId="ADAL" clId="{40CBF20B-7920-2542-A49E-60E1FF64DAF3}" dt="2024-04-03T16:21:54.775" v="230" actId="1076"/>
          <ac:spMkLst>
            <pc:docMk/>
            <pc:sldMk cId="1626630910" sldId="417"/>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40CBF20B-7920-2542-A49E-60E1FF64DAF3}" dt="2024-04-03T16:21:09.936" v="226"/>
              <pc2:cmMkLst xmlns:pc2="http://schemas.microsoft.com/office/powerpoint/2019/9/main/command">
                <pc:docMk/>
                <pc:sldMk cId="1626630910" sldId="417"/>
                <pc2:cmMk id="{5C09D2E8-2A3E-4B04-B2BB-47E314020447}"/>
              </pc2:cmMkLst>
            </pc226:cmChg>
          </p:ext>
        </pc:extLst>
      </pc:sldChg>
      <pc:sldChg chg="modSp mod">
        <pc:chgData name="Amy Agarwal" userId="5e5efb22-f956-43f6-af2a-d8069f8c9622" providerId="ADAL" clId="{40CBF20B-7920-2542-A49E-60E1FF64DAF3}" dt="2024-04-03T16:21:58.979" v="231" actId="1076"/>
        <pc:sldMkLst>
          <pc:docMk/>
          <pc:sldMk cId="2042386887" sldId="418"/>
        </pc:sldMkLst>
        <pc:spChg chg="mod">
          <ac:chgData name="Amy Agarwal" userId="5e5efb22-f956-43f6-af2a-d8069f8c9622" providerId="ADAL" clId="{40CBF20B-7920-2542-A49E-60E1FF64DAF3}" dt="2024-04-03T16:21:58.979" v="231" actId="1076"/>
          <ac:spMkLst>
            <pc:docMk/>
            <pc:sldMk cId="2042386887" sldId="418"/>
            <ac:spMk id="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5E846A26-F570-4195-9C05-F97777A25FA0}" type="datetimeFigureOut">
              <a:rPr lang="en-US" smtClean="0"/>
              <a:t>7/1/2024</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05B994CF-23BA-4B83-99BB-8B6729379B8C}" type="slidenum">
              <a:rPr lang="en-US" smtClean="0"/>
              <a:t>‹#›</a:t>
            </a:fld>
            <a:endParaRPr lang="en-US"/>
          </a:p>
        </p:txBody>
      </p:sp>
    </p:spTree>
    <p:extLst>
      <p:ext uri="{BB962C8B-B14F-4D97-AF65-F5344CB8AC3E}">
        <p14:creationId xmlns:p14="http://schemas.microsoft.com/office/powerpoint/2010/main" val="18100515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9A24D83-4DD0-714B-A442-14209FB5D0C2}" type="datetimeFigureOut">
              <a:rPr lang="en-US" smtClean="0"/>
              <a:t>7/1/2024</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5A166BF-B936-AD4D-99C7-A5FB83864A58}" type="slidenum">
              <a:rPr lang="en-US" smtClean="0"/>
              <a:t>‹#›</a:t>
            </a:fld>
            <a:endParaRPr lang="en-US"/>
          </a:p>
        </p:txBody>
      </p:sp>
    </p:spTree>
    <p:extLst>
      <p:ext uri="{BB962C8B-B14F-4D97-AF65-F5344CB8AC3E}">
        <p14:creationId xmlns:p14="http://schemas.microsoft.com/office/powerpoint/2010/main" val="10825135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5A166BF-B936-AD4D-99C7-A5FB83864A58}" type="slidenum">
              <a:rPr lang="en-US" smtClean="0"/>
              <a:t>1</a:t>
            </a:fld>
            <a:endParaRPr lang="en-US"/>
          </a:p>
        </p:txBody>
      </p:sp>
    </p:spTree>
    <p:extLst>
      <p:ext uri="{BB962C8B-B14F-4D97-AF65-F5344CB8AC3E}">
        <p14:creationId xmlns:p14="http://schemas.microsoft.com/office/powerpoint/2010/main" val="445172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11</a:t>
            </a:fld>
            <a:endParaRPr lang="en-US"/>
          </a:p>
        </p:txBody>
      </p:sp>
    </p:spTree>
    <p:extLst>
      <p:ext uri="{BB962C8B-B14F-4D97-AF65-F5344CB8AC3E}">
        <p14:creationId xmlns:p14="http://schemas.microsoft.com/office/powerpoint/2010/main" val="4623138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12</a:t>
            </a:fld>
            <a:endParaRPr lang="en-US"/>
          </a:p>
        </p:txBody>
      </p:sp>
    </p:spTree>
    <p:extLst>
      <p:ext uri="{BB962C8B-B14F-4D97-AF65-F5344CB8AC3E}">
        <p14:creationId xmlns:p14="http://schemas.microsoft.com/office/powerpoint/2010/main" val="1813506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13</a:t>
            </a:fld>
            <a:endParaRPr lang="en-US"/>
          </a:p>
        </p:txBody>
      </p:sp>
    </p:spTree>
    <p:extLst>
      <p:ext uri="{BB962C8B-B14F-4D97-AF65-F5344CB8AC3E}">
        <p14:creationId xmlns:p14="http://schemas.microsoft.com/office/powerpoint/2010/main" val="1094396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14</a:t>
            </a:fld>
            <a:endParaRPr lang="en-US"/>
          </a:p>
        </p:txBody>
      </p:sp>
    </p:spTree>
    <p:extLst>
      <p:ext uri="{BB962C8B-B14F-4D97-AF65-F5344CB8AC3E}">
        <p14:creationId xmlns:p14="http://schemas.microsoft.com/office/powerpoint/2010/main" val="2163606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15</a:t>
            </a:fld>
            <a:endParaRPr lang="en-US"/>
          </a:p>
        </p:txBody>
      </p:sp>
    </p:spTree>
    <p:extLst>
      <p:ext uri="{BB962C8B-B14F-4D97-AF65-F5344CB8AC3E}">
        <p14:creationId xmlns:p14="http://schemas.microsoft.com/office/powerpoint/2010/main" val="126034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16</a:t>
            </a:fld>
            <a:endParaRPr lang="en-US"/>
          </a:p>
        </p:txBody>
      </p:sp>
    </p:spTree>
    <p:extLst>
      <p:ext uri="{BB962C8B-B14F-4D97-AF65-F5344CB8AC3E}">
        <p14:creationId xmlns:p14="http://schemas.microsoft.com/office/powerpoint/2010/main" val="3223362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17</a:t>
            </a:fld>
            <a:endParaRPr lang="en-US"/>
          </a:p>
        </p:txBody>
      </p:sp>
    </p:spTree>
    <p:extLst>
      <p:ext uri="{BB962C8B-B14F-4D97-AF65-F5344CB8AC3E}">
        <p14:creationId xmlns:p14="http://schemas.microsoft.com/office/powerpoint/2010/main" val="3417463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18</a:t>
            </a:fld>
            <a:endParaRPr lang="en-US"/>
          </a:p>
        </p:txBody>
      </p:sp>
    </p:spTree>
    <p:extLst>
      <p:ext uri="{BB962C8B-B14F-4D97-AF65-F5344CB8AC3E}">
        <p14:creationId xmlns:p14="http://schemas.microsoft.com/office/powerpoint/2010/main" val="6418768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19</a:t>
            </a:fld>
            <a:endParaRPr lang="en-US"/>
          </a:p>
        </p:txBody>
      </p:sp>
    </p:spTree>
    <p:extLst>
      <p:ext uri="{BB962C8B-B14F-4D97-AF65-F5344CB8AC3E}">
        <p14:creationId xmlns:p14="http://schemas.microsoft.com/office/powerpoint/2010/main" val="3979005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20</a:t>
            </a:fld>
            <a:endParaRPr lang="en-US"/>
          </a:p>
        </p:txBody>
      </p:sp>
    </p:spTree>
    <p:extLst>
      <p:ext uri="{BB962C8B-B14F-4D97-AF65-F5344CB8AC3E}">
        <p14:creationId xmlns:p14="http://schemas.microsoft.com/office/powerpoint/2010/main" val="1312622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3</a:t>
            </a:fld>
            <a:endParaRPr lang="en-US"/>
          </a:p>
        </p:txBody>
      </p:sp>
    </p:spTree>
    <p:extLst>
      <p:ext uri="{BB962C8B-B14F-4D97-AF65-F5344CB8AC3E}">
        <p14:creationId xmlns:p14="http://schemas.microsoft.com/office/powerpoint/2010/main" val="2357700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21</a:t>
            </a:fld>
            <a:endParaRPr lang="en-US"/>
          </a:p>
        </p:txBody>
      </p:sp>
    </p:spTree>
    <p:extLst>
      <p:ext uri="{BB962C8B-B14F-4D97-AF65-F5344CB8AC3E}">
        <p14:creationId xmlns:p14="http://schemas.microsoft.com/office/powerpoint/2010/main" val="28449248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22</a:t>
            </a:fld>
            <a:endParaRPr lang="en-US"/>
          </a:p>
        </p:txBody>
      </p:sp>
    </p:spTree>
    <p:extLst>
      <p:ext uri="{BB962C8B-B14F-4D97-AF65-F5344CB8AC3E}">
        <p14:creationId xmlns:p14="http://schemas.microsoft.com/office/powerpoint/2010/main" val="10486792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23</a:t>
            </a:fld>
            <a:endParaRPr lang="en-US"/>
          </a:p>
        </p:txBody>
      </p:sp>
    </p:spTree>
    <p:extLst>
      <p:ext uri="{BB962C8B-B14F-4D97-AF65-F5344CB8AC3E}">
        <p14:creationId xmlns:p14="http://schemas.microsoft.com/office/powerpoint/2010/main" val="17084865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24</a:t>
            </a:fld>
            <a:endParaRPr lang="en-US"/>
          </a:p>
        </p:txBody>
      </p:sp>
    </p:spTree>
    <p:extLst>
      <p:ext uri="{BB962C8B-B14F-4D97-AF65-F5344CB8AC3E}">
        <p14:creationId xmlns:p14="http://schemas.microsoft.com/office/powerpoint/2010/main" val="42215305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25</a:t>
            </a:fld>
            <a:endParaRPr lang="en-US"/>
          </a:p>
        </p:txBody>
      </p:sp>
    </p:spTree>
    <p:extLst>
      <p:ext uri="{BB962C8B-B14F-4D97-AF65-F5344CB8AC3E}">
        <p14:creationId xmlns:p14="http://schemas.microsoft.com/office/powerpoint/2010/main" val="39688003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26</a:t>
            </a:fld>
            <a:endParaRPr lang="en-US"/>
          </a:p>
        </p:txBody>
      </p:sp>
    </p:spTree>
    <p:extLst>
      <p:ext uri="{BB962C8B-B14F-4D97-AF65-F5344CB8AC3E}">
        <p14:creationId xmlns:p14="http://schemas.microsoft.com/office/powerpoint/2010/main" val="14305964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27</a:t>
            </a:fld>
            <a:endParaRPr lang="en-US"/>
          </a:p>
        </p:txBody>
      </p:sp>
    </p:spTree>
    <p:extLst>
      <p:ext uri="{BB962C8B-B14F-4D97-AF65-F5344CB8AC3E}">
        <p14:creationId xmlns:p14="http://schemas.microsoft.com/office/powerpoint/2010/main" val="480939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28</a:t>
            </a:fld>
            <a:endParaRPr lang="en-US"/>
          </a:p>
        </p:txBody>
      </p:sp>
    </p:spTree>
    <p:extLst>
      <p:ext uri="{BB962C8B-B14F-4D97-AF65-F5344CB8AC3E}">
        <p14:creationId xmlns:p14="http://schemas.microsoft.com/office/powerpoint/2010/main" val="29729083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29</a:t>
            </a:fld>
            <a:endParaRPr lang="en-US"/>
          </a:p>
        </p:txBody>
      </p:sp>
    </p:spTree>
    <p:extLst>
      <p:ext uri="{BB962C8B-B14F-4D97-AF65-F5344CB8AC3E}">
        <p14:creationId xmlns:p14="http://schemas.microsoft.com/office/powerpoint/2010/main" val="35985022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30</a:t>
            </a:fld>
            <a:endParaRPr lang="en-US"/>
          </a:p>
        </p:txBody>
      </p:sp>
    </p:spTree>
    <p:extLst>
      <p:ext uri="{BB962C8B-B14F-4D97-AF65-F5344CB8AC3E}">
        <p14:creationId xmlns:p14="http://schemas.microsoft.com/office/powerpoint/2010/main" val="2352990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4</a:t>
            </a:fld>
            <a:endParaRPr lang="en-US"/>
          </a:p>
        </p:txBody>
      </p:sp>
    </p:spTree>
    <p:extLst>
      <p:ext uri="{BB962C8B-B14F-4D97-AF65-F5344CB8AC3E}">
        <p14:creationId xmlns:p14="http://schemas.microsoft.com/office/powerpoint/2010/main" val="7124500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31</a:t>
            </a:fld>
            <a:endParaRPr lang="en-US"/>
          </a:p>
        </p:txBody>
      </p:sp>
    </p:spTree>
    <p:extLst>
      <p:ext uri="{BB962C8B-B14F-4D97-AF65-F5344CB8AC3E}">
        <p14:creationId xmlns:p14="http://schemas.microsoft.com/office/powerpoint/2010/main" val="3261569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5</a:t>
            </a:fld>
            <a:endParaRPr lang="en-US"/>
          </a:p>
        </p:txBody>
      </p:sp>
    </p:spTree>
    <p:extLst>
      <p:ext uri="{BB962C8B-B14F-4D97-AF65-F5344CB8AC3E}">
        <p14:creationId xmlns:p14="http://schemas.microsoft.com/office/powerpoint/2010/main" val="1263100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6</a:t>
            </a:fld>
            <a:endParaRPr lang="en-US"/>
          </a:p>
        </p:txBody>
      </p:sp>
    </p:spTree>
    <p:extLst>
      <p:ext uri="{BB962C8B-B14F-4D97-AF65-F5344CB8AC3E}">
        <p14:creationId xmlns:p14="http://schemas.microsoft.com/office/powerpoint/2010/main" val="3925450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7</a:t>
            </a:fld>
            <a:endParaRPr lang="en-US"/>
          </a:p>
        </p:txBody>
      </p:sp>
    </p:spTree>
    <p:extLst>
      <p:ext uri="{BB962C8B-B14F-4D97-AF65-F5344CB8AC3E}">
        <p14:creationId xmlns:p14="http://schemas.microsoft.com/office/powerpoint/2010/main" val="29902810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8</a:t>
            </a:fld>
            <a:endParaRPr lang="en-US"/>
          </a:p>
        </p:txBody>
      </p:sp>
    </p:spTree>
    <p:extLst>
      <p:ext uri="{BB962C8B-B14F-4D97-AF65-F5344CB8AC3E}">
        <p14:creationId xmlns:p14="http://schemas.microsoft.com/office/powerpoint/2010/main" val="1823360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9</a:t>
            </a:fld>
            <a:endParaRPr lang="en-US"/>
          </a:p>
        </p:txBody>
      </p:sp>
    </p:spTree>
    <p:extLst>
      <p:ext uri="{BB962C8B-B14F-4D97-AF65-F5344CB8AC3E}">
        <p14:creationId xmlns:p14="http://schemas.microsoft.com/office/powerpoint/2010/main" val="2927739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10</a:t>
            </a:fld>
            <a:endParaRPr lang="en-US"/>
          </a:p>
        </p:txBody>
      </p:sp>
    </p:spTree>
    <p:extLst>
      <p:ext uri="{BB962C8B-B14F-4D97-AF65-F5344CB8AC3E}">
        <p14:creationId xmlns:p14="http://schemas.microsoft.com/office/powerpoint/2010/main" val="37204291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gradFill flip="none" rotWithShape="1">
          <a:gsLst>
            <a:gs pos="0">
              <a:srgbClr val="E0B3D1"/>
            </a:gs>
            <a:gs pos="66000">
              <a:schemeClr val="bg2"/>
            </a:gs>
          </a:gsLst>
          <a:lin ang="13500000" scaled="1"/>
          <a:tileRect/>
        </a:gra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54A1F5F-7C01-F0F2-963A-2B0988063A5B}"/>
              </a:ext>
            </a:extLst>
          </p:cNvPr>
          <p:cNvSpPr/>
          <p:nvPr userDrawn="1"/>
        </p:nvSpPr>
        <p:spPr>
          <a:xfrm>
            <a:off x="0" y="2716659"/>
            <a:ext cx="9144000" cy="2426841"/>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2ADB694C-E0B0-ECDD-EE6A-582CCAEBE0DE}"/>
              </a:ext>
            </a:extLst>
          </p:cNvPr>
          <p:cNvSpPr/>
          <p:nvPr userDrawn="1"/>
        </p:nvSpPr>
        <p:spPr>
          <a:xfrm rot="10800000">
            <a:off x="15765" y="454802"/>
            <a:ext cx="9144000" cy="4033379"/>
          </a:xfrm>
          <a:prstGeom prst="round2Same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 Same Side Corner Rectangle 17">
            <a:extLst>
              <a:ext uri="{FF2B5EF4-FFF2-40B4-BE49-F238E27FC236}">
                <a16:creationId xmlns:a16="http://schemas.microsoft.com/office/drawing/2014/main" id="{CDB90755-4618-5C1F-2B79-4B34A06BC539}"/>
              </a:ext>
            </a:extLst>
          </p:cNvPr>
          <p:cNvSpPr/>
          <p:nvPr userDrawn="1"/>
        </p:nvSpPr>
        <p:spPr>
          <a:xfrm rot="10800000">
            <a:off x="15765" y="212233"/>
            <a:ext cx="9144000" cy="4033379"/>
          </a:xfrm>
          <a:prstGeom prst="round2Same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23DD65E5-F150-F97C-E474-0B7CFC1DC766}"/>
              </a:ext>
            </a:extLst>
          </p:cNvPr>
          <p:cNvSpPr/>
          <p:nvPr userDrawn="1"/>
        </p:nvSpPr>
        <p:spPr>
          <a:xfrm rot="10800000">
            <a:off x="-1" y="-2"/>
            <a:ext cx="9159765" cy="3940629"/>
          </a:xfrm>
          <a:prstGeom prst="round2Same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457200" y="488516"/>
            <a:ext cx="8261131" cy="2083234"/>
          </a:xfrm>
        </p:spPr>
        <p:txBody>
          <a:bodyPr>
            <a:noAutofit/>
          </a:bodyPr>
          <a:lstStyle>
            <a:lvl1pPr algn="l">
              <a:defRPr sz="3500" b="1">
                <a:solidFill>
                  <a:schemeClr val="tx1"/>
                </a:solidFill>
              </a:defRPr>
            </a:lvl1pPr>
          </a:lstStyle>
          <a:p>
            <a:r>
              <a:rPr lang="en-US" dirty="0"/>
              <a:t>Issues Surrounding Miscarriage, Induced Abortion, and the Delivery of Postabortion Care​</a:t>
            </a:r>
          </a:p>
        </p:txBody>
      </p:sp>
      <p:sp>
        <p:nvSpPr>
          <p:cNvPr id="3" name="Subtitle 2"/>
          <p:cNvSpPr>
            <a:spLocks noGrp="1"/>
          </p:cNvSpPr>
          <p:nvPr>
            <p:ph type="subTitle" idx="1" hasCustomPrompt="1"/>
          </p:nvPr>
        </p:nvSpPr>
        <p:spPr>
          <a:xfrm>
            <a:off x="457200" y="2716659"/>
            <a:ext cx="5959366" cy="1004949"/>
          </a:xfrm>
        </p:spPr>
        <p:txBody>
          <a:bodyPr anchor="t" anchorCtr="0">
            <a:noAutofit/>
          </a:bodyPr>
          <a:lstStyle>
            <a:lvl1pPr marL="0" indent="0" algn="l">
              <a:buNone/>
              <a:defRPr sz="2500" b="1" i="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Module 1</a:t>
            </a:r>
          </a:p>
          <a:p>
            <a:r>
              <a:rPr lang="en-US" dirty="0"/>
              <a:t>Session 1</a:t>
            </a:r>
          </a:p>
        </p:txBody>
      </p:sp>
      <p:pic>
        <p:nvPicPr>
          <p:cNvPr id="9" name="Picture 8" descr="Icon&#10;&#10;Description automatically generated">
            <a:extLst>
              <a:ext uri="{FF2B5EF4-FFF2-40B4-BE49-F238E27FC236}">
                <a16:creationId xmlns:a16="http://schemas.microsoft.com/office/drawing/2014/main" id="{A4FEA04B-3397-5271-77CC-876139B421E2}"/>
              </a:ext>
            </a:extLst>
          </p:cNvPr>
          <p:cNvPicPr>
            <a:picLocks noChangeAspect="1"/>
          </p:cNvPicPr>
          <p:nvPr userDrawn="1"/>
        </p:nvPicPr>
        <p:blipFill>
          <a:blip r:embed="rId2"/>
          <a:stretch>
            <a:fillRect/>
          </a:stretch>
        </p:blipFill>
        <p:spPr>
          <a:xfrm>
            <a:off x="7260372" y="2525664"/>
            <a:ext cx="1457959" cy="1457959"/>
          </a:xfrm>
          <a:prstGeom prst="rect">
            <a:avLst/>
          </a:prstGeom>
        </p:spPr>
      </p:pic>
      <p:pic>
        <p:nvPicPr>
          <p:cNvPr id="16" name="Picture 15" descr="Graphical user interface, application, Teams&#10;&#10;Description automatically generated">
            <a:extLst>
              <a:ext uri="{FF2B5EF4-FFF2-40B4-BE49-F238E27FC236}">
                <a16:creationId xmlns:a16="http://schemas.microsoft.com/office/drawing/2014/main" id="{B7E37E23-C437-4FD0-C9CB-FFA79C7F937B}"/>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9127746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Orange backgroun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7/1/2024</a:t>
            </a:fld>
            <a:endParaRPr lang="en-US"/>
          </a:p>
        </p:txBody>
      </p:sp>
      <p:sp>
        <p:nvSpPr>
          <p:cNvPr id="3" name="Footer Placeholder 2"/>
          <p:cNvSpPr>
            <a:spLocks noGrp="1"/>
          </p:cNvSpPr>
          <p:nvPr>
            <p:ph type="ftr" sz="quarter" idx="11"/>
          </p:nvPr>
        </p:nvSpPr>
        <p:spPr/>
        <p:txBody>
          <a:bodyPr/>
          <a:lstStyle/>
          <a:p>
            <a:endParaRPr lang="en-US" dirty="0"/>
          </a:p>
        </p:txBody>
      </p:sp>
      <p:pic>
        <p:nvPicPr>
          <p:cNvPr id="4" name="Picture 3" descr="Graphical user interface, application, Teams&#10;&#10;Description automatically generated">
            <a:extLst>
              <a:ext uri="{FF2B5EF4-FFF2-40B4-BE49-F238E27FC236}">
                <a16:creationId xmlns:a16="http://schemas.microsoft.com/office/drawing/2014/main" id="{0EED8C6D-3046-C30F-415B-F60CB59931D5}"/>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388075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orizontal full bleed phot">
    <p:spTree>
      <p:nvGrpSpPr>
        <p:cNvPr id="1" name=""/>
        <p:cNvGrpSpPr/>
        <p:nvPr/>
      </p:nvGrpSpPr>
      <p:grpSpPr>
        <a:xfrm>
          <a:off x="0" y="0"/>
          <a:ext cx="0" cy="0"/>
          <a:chOff x="0" y="0"/>
          <a:chExt cx="0" cy="0"/>
        </a:xfrm>
      </p:grpSpPr>
      <p:pic>
        <p:nvPicPr>
          <p:cNvPr id="5" name="Picture 4" descr="Graphical user interface, application, Teams&#10;&#10;Description automatically generated">
            <a:extLst>
              <a:ext uri="{FF2B5EF4-FFF2-40B4-BE49-F238E27FC236}">
                <a16:creationId xmlns:a16="http://schemas.microsoft.com/office/drawing/2014/main" id="{A1493318-53C9-4277-B5D8-EE4A8A40A4A4}"/>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Date Placeholder 1"/>
          <p:cNvSpPr>
            <a:spLocks noGrp="1"/>
          </p:cNvSpPr>
          <p:nvPr>
            <p:ph type="dt" sz="half" idx="10"/>
          </p:nvPr>
        </p:nvSpPr>
        <p:spPr/>
        <p:txBody>
          <a:bodyPr/>
          <a:lstStyle/>
          <a:p>
            <a:fld id="{D3D180BE-55A5-5C44-9BE2-42C74470CEE5}" type="datetimeFigureOut">
              <a:rPr lang="en-US" smtClean="0"/>
              <a:t>7/1/2024</a:t>
            </a:fld>
            <a:endParaRPr lang="en-US"/>
          </a:p>
        </p:txBody>
      </p:sp>
      <p:grpSp>
        <p:nvGrpSpPr>
          <p:cNvPr id="3" name="Group 2">
            <a:extLst>
              <a:ext uri="{FF2B5EF4-FFF2-40B4-BE49-F238E27FC236}">
                <a16:creationId xmlns:a16="http://schemas.microsoft.com/office/drawing/2014/main" id="{F329DD17-B12E-D0B9-96F5-AAB3998F151C}"/>
              </a:ext>
            </a:extLst>
          </p:cNvPr>
          <p:cNvGrpSpPr/>
          <p:nvPr userDrawn="1"/>
        </p:nvGrpSpPr>
        <p:grpSpPr>
          <a:xfrm>
            <a:off x="0" y="0"/>
            <a:ext cx="341086" cy="5143500"/>
            <a:chOff x="-49875" y="0"/>
            <a:chExt cx="141051" cy="5143500"/>
          </a:xfrm>
        </p:grpSpPr>
        <p:sp>
          <p:nvSpPr>
            <p:cNvPr id="4" name="Rectangle 3">
              <a:extLst>
                <a:ext uri="{FF2B5EF4-FFF2-40B4-BE49-F238E27FC236}">
                  <a16:creationId xmlns:a16="http://schemas.microsoft.com/office/drawing/2014/main" id="{861645AB-50BA-0541-BF02-3CF435A95FF5}"/>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B65B357E-D7A9-DFE3-1F63-0E13CC5C364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09048759-5121-ED2B-1A11-8AD1B0D43C0E}"/>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587074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C64F389-C694-1B43-9A3E-6C550BB2F919}"/>
              </a:ext>
            </a:extLst>
          </p:cNvPr>
          <p:cNvSpPr>
            <a:spLocks noGrp="1"/>
          </p:cNvSpPr>
          <p:nvPr>
            <p:ph type="pic" sz="quarter" idx="13"/>
          </p:nvPr>
        </p:nvSpPr>
        <p:spPr>
          <a:xfrm>
            <a:off x="150090" y="0"/>
            <a:ext cx="4970815" cy="5143500"/>
          </a:xfrm>
        </p:spPr>
        <p:txBody>
          <a:bodyPr/>
          <a:lstStyle/>
          <a:p>
            <a:endParaRPr lang="en-US" dirty="0"/>
          </a:p>
        </p:txBody>
      </p:sp>
      <p:sp>
        <p:nvSpPr>
          <p:cNvPr id="2" name="Date Placeholder 1"/>
          <p:cNvSpPr>
            <a:spLocks noGrp="1"/>
          </p:cNvSpPr>
          <p:nvPr>
            <p:ph type="dt" sz="half" idx="10"/>
          </p:nvPr>
        </p:nvSpPr>
        <p:spPr/>
        <p:txBody>
          <a:bodyPr/>
          <a:lstStyle/>
          <a:p>
            <a:fld id="{D3D180BE-55A5-5C44-9BE2-42C74470CEE5}" type="datetimeFigureOut">
              <a:rPr lang="en-US" smtClean="0"/>
              <a:t>7/1/2024</a:t>
            </a:fld>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BC028657-0D5E-CA1A-BDBD-265FDAFF0762}"/>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3" name="Group 2">
            <a:extLst>
              <a:ext uri="{FF2B5EF4-FFF2-40B4-BE49-F238E27FC236}">
                <a16:creationId xmlns:a16="http://schemas.microsoft.com/office/drawing/2014/main" id="{89079415-6614-C50F-7C22-DAFC8A5BF447}"/>
              </a:ext>
            </a:extLst>
          </p:cNvPr>
          <p:cNvGrpSpPr/>
          <p:nvPr userDrawn="1"/>
        </p:nvGrpSpPr>
        <p:grpSpPr>
          <a:xfrm>
            <a:off x="0" y="0"/>
            <a:ext cx="341086" cy="5143500"/>
            <a:chOff x="-49875" y="0"/>
            <a:chExt cx="141051" cy="5143500"/>
          </a:xfrm>
        </p:grpSpPr>
        <p:sp>
          <p:nvSpPr>
            <p:cNvPr id="5" name="Rectangle 4">
              <a:extLst>
                <a:ext uri="{FF2B5EF4-FFF2-40B4-BE49-F238E27FC236}">
                  <a16:creationId xmlns:a16="http://schemas.microsoft.com/office/drawing/2014/main" id="{FD788878-6924-89C3-126D-4BD02C70850C}"/>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9DE56173-106D-E1C9-6D01-241284906673}"/>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4552238-0D5A-C39A-713A-8A05C44F20F6}"/>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888006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Graphical user interface, application, Teams&#10;&#10;Description automatically generated">
            <a:extLst>
              <a:ext uri="{FF2B5EF4-FFF2-40B4-BE49-F238E27FC236}">
                <a16:creationId xmlns:a16="http://schemas.microsoft.com/office/drawing/2014/main" id="{D1734167-AF19-16C7-63CF-E3647A904AB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Title 1"/>
          <p:cNvSpPr>
            <a:spLocks noGrp="1"/>
          </p:cNvSpPr>
          <p:nvPr>
            <p:ph type="title"/>
          </p:nvPr>
        </p:nvSpPr>
        <p:spPr>
          <a:xfrm>
            <a:off x="457201" y="204787"/>
            <a:ext cx="3008313" cy="871538"/>
          </a:xfrm>
        </p:spPr>
        <p:txBody>
          <a:bodyPr anchor="b">
            <a:noAutofit/>
          </a:bodyPr>
          <a:lstStyle>
            <a:lvl1pPr algn="l">
              <a:defRPr sz="2000" b="1">
                <a:solidFill>
                  <a:schemeClr val="tx1">
                    <a:lumMod val="75000"/>
                    <a:lumOff val="25000"/>
                  </a:schemeClr>
                </a:solidFill>
              </a:defRPr>
            </a:lvl1pPr>
          </a:lstStyle>
          <a:p>
            <a:r>
              <a:rPr lang="en-US" dirty="0"/>
              <a:t>Click to edit Master title style</a:t>
            </a:r>
          </a:p>
        </p:txBody>
      </p:sp>
      <p:sp>
        <p:nvSpPr>
          <p:cNvPr id="3" name="Content Placeholder 2"/>
          <p:cNvSpPr>
            <a:spLocks noGrp="1"/>
          </p:cNvSpPr>
          <p:nvPr>
            <p:ph idx="1"/>
          </p:nvPr>
        </p:nvSpPr>
        <p:spPr>
          <a:xfrm>
            <a:off x="3575050" y="204788"/>
            <a:ext cx="5111750" cy="4003001"/>
          </a:xfrm>
        </p:spPr>
        <p:txBody>
          <a:bodyPr>
            <a:noAutofit/>
          </a:bodyPr>
          <a:lstStyle>
            <a:lvl1pPr marL="257175" indent="-257175">
              <a:buFontTx/>
              <a:buBlip>
                <a:blip r:embed="rId3"/>
              </a:buBlip>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500"/>
            </a:lvl6pPr>
            <a:lvl7pPr>
              <a:defRPr sz="1500"/>
            </a:lvl7pPr>
            <a:lvl8pPr>
              <a:defRPr sz="1500"/>
            </a:lvl8pPr>
            <a:lvl9pPr>
              <a:defRPr sz="15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1076326"/>
            <a:ext cx="3008313" cy="3131463"/>
          </a:xfrm>
        </p:spPr>
        <p:txBody>
          <a:bodyPr>
            <a:noAutofit/>
          </a:bodyPr>
          <a:lstStyle>
            <a:lvl1pPr marL="0" indent="0">
              <a:buNone/>
              <a:defRPr sz="1400">
                <a:solidFill>
                  <a:schemeClr val="tx1">
                    <a:lumMod val="75000"/>
                    <a:lumOff val="25000"/>
                  </a:schemeClr>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5" name="Date Placeholder 4"/>
          <p:cNvSpPr>
            <a:spLocks noGrp="1"/>
          </p:cNvSpPr>
          <p:nvPr>
            <p:ph type="dt" sz="half" idx="10"/>
          </p:nvPr>
        </p:nvSpPr>
        <p:spPr/>
        <p:txBody>
          <a:bodyPr/>
          <a:lstStyle/>
          <a:p>
            <a:fld id="{D3D180BE-55A5-5C44-9BE2-42C74470CEE5}" type="datetimeFigureOut">
              <a:rPr lang="en-US" smtClean="0"/>
              <a:t>7/1/2024</a:t>
            </a:fld>
            <a:endParaRPr lang="en-US"/>
          </a:p>
        </p:txBody>
      </p:sp>
      <p:grpSp>
        <p:nvGrpSpPr>
          <p:cNvPr id="6" name="Group 5">
            <a:extLst>
              <a:ext uri="{FF2B5EF4-FFF2-40B4-BE49-F238E27FC236}">
                <a16:creationId xmlns:a16="http://schemas.microsoft.com/office/drawing/2014/main" id="{16F149EC-CB9C-CDCD-4E8D-DE8B0A21EF80}"/>
              </a:ext>
            </a:extLst>
          </p:cNvPr>
          <p:cNvGrpSpPr/>
          <p:nvPr userDrawn="1"/>
        </p:nvGrpSpPr>
        <p:grpSpPr>
          <a:xfrm>
            <a:off x="0" y="0"/>
            <a:ext cx="341086" cy="5143500"/>
            <a:chOff x="-49875" y="0"/>
            <a:chExt cx="141051" cy="5143500"/>
          </a:xfrm>
        </p:grpSpPr>
        <p:sp>
          <p:nvSpPr>
            <p:cNvPr id="7" name="Rectangle 6">
              <a:extLst>
                <a:ext uri="{FF2B5EF4-FFF2-40B4-BE49-F238E27FC236}">
                  <a16:creationId xmlns:a16="http://schemas.microsoft.com/office/drawing/2014/main" id="{067FC778-D355-F890-ABB4-F2FB6B9C9F72}"/>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9" name="Rectangle 8">
              <a:extLst>
                <a:ext uri="{FF2B5EF4-FFF2-40B4-BE49-F238E27FC236}">
                  <a16:creationId xmlns:a16="http://schemas.microsoft.com/office/drawing/2014/main" id="{144FF647-AA8F-7E22-C342-AA7A07492AB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F64055ED-8305-4056-D548-299D156D17DB}"/>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296810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5" name="Picture 4" descr="A black and orange rectangle with a black background&#10;&#10;Description automatically generated">
            <a:extLst>
              <a:ext uri="{FF2B5EF4-FFF2-40B4-BE49-F238E27FC236}">
                <a16:creationId xmlns:a16="http://schemas.microsoft.com/office/drawing/2014/main" id="{2C919AD7-9481-3D87-4703-7133BA9CF293}"/>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3" name="Date Placeholder 2"/>
          <p:cNvSpPr>
            <a:spLocks noGrp="1"/>
          </p:cNvSpPr>
          <p:nvPr>
            <p:ph type="dt" sz="half" idx="10"/>
          </p:nvPr>
        </p:nvSpPr>
        <p:spPr/>
        <p:txBody>
          <a:bodyPr/>
          <a:lstStyle/>
          <a:p>
            <a:fld id="{D3D180BE-55A5-5C44-9BE2-42C74470CEE5}" type="datetimeFigureOut">
              <a:rPr lang="en-US" smtClean="0"/>
              <a:t>7/1/2024</a:t>
            </a:fld>
            <a:endParaRPr lang="en-US"/>
          </a:p>
        </p:txBody>
      </p:sp>
      <p:sp>
        <p:nvSpPr>
          <p:cNvPr id="2" name="Title 1"/>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dirty="0"/>
              <a:t>Click to edit Master title style</a:t>
            </a:r>
          </a:p>
        </p:txBody>
      </p:sp>
      <p:pic>
        <p:nvPicPr>
          <p:cNvPr id="16" name="Picture 15" descr="Graphical user interface, application, Teams&#10;&#10;Description automatically generated">
            <a:extLst>
              <a:ext uri="{FF2B5EF4-FFF2-40B4-BE49-F238E27FC236}">
                <a16:creationId xmlns:a16="http://schemas.microsoft.com/office/drawing/2014/main" id="{94AD127E-2779-D170-5DFF-24879C058B29}"/>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pic>
        <p:nvPicPr>
          <p:cNvPr id="4" name="Picture 3" descr="A black and orange rectangle with a black background&#10;&#10;Description automatically generated">
            <a:extLst>
              <a:ext uri="{FF2B5EF4-FFF2-40B4-BE49-F238E27FC236}">
                <a16:creationId xmlns:a16="http://schemas.microsoft.com/office/drawing/2014/main" id="{18FD4FD1-0544-9C15-781A-ECECB4B7794D}"/>
              </a:ext>
            </a:extLst>
          </p:cNvPr>
          <p:cNvPicPr>
            <a:picLocks noChangeAspect="1"/>
          </p:cNvPicPr>
          <p:nvPr userDrawn="1"/>
        </p:nvPicPr>
        <p:blipFill>
          <a:blip r:embed="rId2"/>
          <a:stretch>
            <a:fillRect/>
          </a:stretch>
        </p:blipFill>
        <p:spPr>
          <a:xfrm>
            <a:off x="-1" y="0"/>
            <a:ext cx="9144000" cy="5143500"/>
          </a:xfrm>
          <a:prstGeom prst="rect">
            <a:avLst/>
          </a:prstGeom>
        </p:spPr>
      </p:pic>
    </p:spTree>
    <p:extLst>
      <p:ext uri="{BB962C8B-B14F-4D97-AF65-F5344CB8AC3E}">
        <p14:creationId xmlns:p14="http://schemas.microsoft.com/office/powerpoint/2010/main" val="2024726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Vertical Bullet Points">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37DED2DE-7E59-2728-159C-48F95F41F6D8}"/>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Vertical Text Placeholder 2"/>
          <p:cNvSpPr>
            <a:spLocks noGrp="1"/>
          </p:cNvSpPr>
          <p:nvPr>
            <p:ph type="body" orient="vert" idx="1"/>
          </p:nvPr>
        </p:nvSpPr>
        <p:spPr>
          <a:xfrm>
            <a:off x="548640" y="1463040"/>
            <a:ext cx="8229600" cy="2836189"/>
          </a:xfrm>
        </p:spPr>
        <p:txBody>
          <a:bodyPr vert="horz">
            <a:noAutofit/>
          </a:bodyPr>
          <a:lstStyle>
            <a:lvl1pPr marL="257175" indent="-257175">
              <a:buFontTx/>
              <a:buBlip>
                <a:blip r:embed="rId3"/>
              </a:buBlip>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D3D180BE-55A5-5C44-9BE2-42C74470CEE5}" type="datetimeFigureOut">
              <a:rPr lang="en-US" smtClean="0"/>
              <a:t>7/1/2024</a:t>
            </a:fld>
            <a:endParaRPr lang="en-US"/>
          </a:p>
        </p:txBody>
      </p:sp>
      <p:sp>
        <p:nvSpPr>
          <p:cNvPr id="9" name="Title 1">
            <a:extLst>
              <a:ext uri="{FF2B5EF4-FFF2-40B4-BE49-F238E27FC236}">
                <a16:creationId xmlns:a16="http://schemas.microsoft.com/office/drawing/2014/main" id="{8A76210F-F479-6A67-FBF9-0B5652C4C27A}"/>
              </a:ext>
            </a:extLst>
          </p:cNvPr>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dirty="0"/>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4A20F6DE-C7CB-47C4-D50E-1DF4345CD866}"/>
              </a:ext>
            </a:extLst>
          </p:cNvPr>
          <p:cNvPicPr>
            <a:picLocks noChangeAspect="1"/>
          </p:cNvPicPr>
          <p:nvPr userDrawn="1"/>
        </p:nvPicPr>
        <p:blipFill rotWithShape="1">
          <a:blip r:embed="rId4"/>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592197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F69159E0-7790-A7C5-0ECA-B25D290B7940}"/>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Content Placeholder 2"/>
          <p:cNvSpPr>
            <a:spLocks noGrp="1"/>
          </p:cNvSpPr>
          <p:nvPr>
            <p:ph idx="1"/>
          </p:nvPr>
        </p:nvSpPr>
        <p:spPr>
          <a:xfrm>
            <a:off x="548640" y="1463040"/>
            <a:ext cx="8229600" cy="2834640"/>
          </a:xfrm>
        </p:spPr>
        <p:txBody>
          <a:bodyPr>
            <a:noAutofit/>
          </a:bodyPr>
          <a:lstStyle>
            <a:lvl1pPr marL="257175" indent="-257175">
              <a:buClr>
                <a:srgbClr val="E17000"/>
              </a:buClr>
              <a:buFont typeface="System Font Regular"/>
              <a:buChar char="&gt;"/>
              <a:defRPr sz="1800">
                <a:solidFill>
                  <a:schemeClr val="tx1">
                    <a:lumMod val="75000"/>
                    <a:lumOff val="25000"/>
                  </a:schemeClr>
                </a:solidFill>
              </a:defRPr>
            </a:lvl1pPr>
            <a:lvl2pPr marL="557213" indent="-214313">
              <a:buClr>
                <a:srgbClr val="E17000"/>
              </a:buClr>
              <a:buSzPct val="80000"/>
              <a:buFont typeface="Wingdings" pitchFamily="2" charset="2"/>
              <a:buChar char="§"/>
              <a:defRPr sz="1800">
                <a:solidFill>
                  <a:schemeClr val="tx1">
                    <a:lumMod val="75000"/>
                    <a:lumOff val="25000"/>
                  </a:schemeClr>
                </a:solidFill>
              </a:defRPr>
            </a:lvl2pPr>
            <a:lvl3pPr marL="857250" indent="-171450">
              <a:buClr>
                <a:srgbClr val="E17000"/>
              </a:buClr>
              <a:buFont typeface="System Font Regular"/>
              <a:buChar char="-"/>
              <a:defRPr sz="1800">
                <a:solidFill>
                  <a:schemeClr val="tx1">
                    <a:lumMod val="75000"/>
                    <a:lumOff val="25000"/>
                  </a:schemeClr>
                </a:solidFill>
              </a:defRPr>
            </a:lvl3pPr>
            <a:lvl4pPr marL="1200150" indent="-171450">
              <a:buClr>
                <a:srgbClr val="E17000"/>
              </a:buClr>
              <a:buSzPct val="70000"/>
              <a:buFont typeface="Courier New" panose="02070309020205020404" pitchFamily="49" charset="0"/>
              <a:buChar char="o"/>
              <a:defRPr sz="1800">
                <a:solidFill>
                  <a:schemeClr val="tx1">
                    <a:lumMod val="75000"/>
                    <a:lumOff val="25000"/>
                  </a:schemeClr>
                </a:solidFill>
              </a:defRPr>
            </a:lvl4pPr>
            <a:lvl5pPr marL="1543050" indent="-171450">
              <a:buClr>
                <a:srgbClr val="E17000"/>
              </a:buClr>
              <a:buSzPct val="50000"/>
              <a:buFont typeface="Arial" panose="020B0604020202020204" pitchFamily="34" charset="0"/>
              <a:buChar char="•"/>
              <a:defRPr sz="1800">
                <a:solidFill>
                  <a:schemeClr val="tx1">
                    <a:lumMod val="75000"/>
                    <a:lumOff val="2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548640" y="4767263"/>
            <a:ext cx="2895600" cy="273844"/>
          </a:xfrm>
        </p:spPr>
        <p:txBody>
          <a:bodyPr/>
          <a:lstStyle/>
          <a:p>
            <a:endParaRPr lang="en-US" dirty="0"/>
          </a:p>
        </p:txBody>
      </p:sp>
      <p:sp>
        <p:nvSpPr>
          <p:cNvPr id="7" name="Title 1">
            <a:extLst>
              <a:ext uri="{FF2B5EF4-FFF2-40B4-BE49-F238E27FC236}">
                <a16:creationId xmlns:a16="http://schemas.microsoft.com/office/drawing/2014/main" id="{A540BA38-9683-AE9F-6912-C7E4D2E71E7D}"/>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dirty="0"/>
              <a:t>Click to edit Master title style</a:t>
            </a:r>
          </a:p>
        </p:txBody>
      </p:sp>
      <p:pic>
        <p:nvPicPr>
          <p:cNvPr id="9" name="Picture 8" descr="Graphical user interface, application, Teams&#10;&#10;Description automatically generated">
            <a:extLst>
              <a:ext uri="{FF2B5EF4-FFF2-40B4-BE49-F238E27FC236}">
                <a16:creationId xmlns:a16="http://schemas.microsoft.com/office/drawing/2014/main" id="{71069C9E-94FE-07BB-5786-556BEAFEC6DE}"/>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79496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noAutofit/>
          </a:bodyPr>
          <a:lstStyle>
            <a:lvl1pPr algn="ctr">
              <a:defRPr sz="3500" b="1">
                <a:solidFill>
                  <a:schemeClr val="tx1">
                    <a:lumMod val="75000"/>
                    <a:lumOff val="25000"/>
                  </a:schemeClr>
                </a:solidFill>
              </a:defRPr>
            </a:lvl1pPr>
          </a:lstStyle>
          <a:p>
            <a:r>
              <a:rPr lang="en-US" dirty="0"/>
              <a:t>Click to edit Master title style</a:t>
            </a:r>
          </a:p>
        </p:txBody>
      </p:sp>
      <p:sp>
        <p:nvSpPr>
          <p:cNvPr id="3" name="Subtitle 2"/>
          <p:cNvSpPr>
            <a:spLocks noGrp="1"/>
          </p:cNvSpPr>
          <p:nvPr>
            <p:ph type="subTitle" idx="1"/>
          </p:nvPr>
        </p:nvSpPr>
        <p:spPr>
          <a:xfrm>
            <a:off x="1371600" y="2779293"/>
            <a:ext cx="6400800" cy="1314450"/>
          </a:xfrm>
        </p:spPr>
        <p:txBody>
          <a:bodyPr>
            <a:noAutofit/>
          </a:bodyPr>
          <a:lstStyle>
            <a:lvl1pPr marL="0" indent="0" algn="ctr">
              <a:buNone/>
              <a:defRPr sz="3000" b="1" i="1">
                <a:solidFill>
                  <a:srgbClr val="970254"/>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D3D180BE-55A5-5C44-9BE2-42C74470CEE5}" type="datetimeFigureOut">
              <a:rPr lang="en-US" smtClean="0"/>
              <a:t>7/1/2024</a:t>
            </a:fld>
            <a:endParaRPr lang="en-US"/>
          </a:p>
        </p:txBody>
      </p:sp>
      <p:pic>
        <p:nvPicPr>
          <p:cNvPr id="6" name="Picture 5" descr="Graphical user interface, application, Teams&#10;&#10;Description automatically generated">
            <a:extLst>
              <a:ext uri="{FF2B5EF4-FFF2-40B4-BE49-F238E27FC236}">
                <a16:creationId xmlns:a16="http://schemas.microsoft.com/office/drawing/2014/main" id="{176A6F0D-94B1-DFD8-A34E-D2C041C0F5D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8" name="Group 7">
            <a:extLst>
              <a:ext uri="{FF2B5EF4-FFF2-40B4-BE49-F238E27FC236}">
                <a16:creationId xmlns:a16="http://schemas.microsoft.com/office/drawing/2014/main" id="{0E6D5690-A690-79B0-E7AB-C7A315330843}"/>
              </a:ext>
            </a:extLst>
          </p:cNvPr>
          <p:cNvGrpSpPr/>
          <p:nvPr userDrawn="1"/>
        </p:nvGrpSpPr>
        <p:grpSpPr>
          <a:xfrm>
            <a:off x="0" y="0"/>
            <a:ext cx="341086" cy="5143500"/>
            <a:chOff x="-49875" y="0"/>
            <a:chExt cx="141051" cy="5143500"/>
          </a:xfrm>
        </p:grpSpPr>
        <p:sp>
          <p:nvSpPr>
            <p:cNvPr id="10" name="Rectangle 9"/>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Rectangle 4">
              <a:extLst>
                <a:ext uri="{FF2B5EF4-FFF2-40B4-BE49-F238E27FC236}">
                  <a16:creationId xmlns:a16="http://schemas.microsoft.com/office/drawing/2014/main" id="{1E2B4FA8-EFF1-2B24-8460-4F2A37287227}"/>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F13C846-6370-4645-F279-A4DB60374753}"/>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427397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48640" y="1463040"/>
            <a:ext cx="3947161" cy="2870421"/>
          </a:xfrm>
        </p:spPr>
        <p:txBody>
          <a:bodyPr>
            <a:noAutofit/>
          </a:bodyPr>
          <a:lstStyle>
            <a:lvl1pPr>
              <a:defRPr sz="20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866930" y="1463039"/>
            <a:ext cx="3950208" cy="2870421"/>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3D180BE-55A5-5C44-9BE2-42C74470CEE5}" type="datetimeFigureOut">
              <a:rPr lang="en-US" smtClean="0"/>
              <a:t>7/1/2024</a:t>
            </a:fld>
            <a:endParaRPr lang="en-US"/>
          </a:p>
        </p:txBody>
      </p:sp>
      <p:pic>
        <p:nvPicPr>
          <p:cNvPr id="7" name="Picture 6" descr="Graphical user interface, application, Teams&#10;&#10;Description automatically generated">
            <a:extLst>
              <a:ext uri="{FF2B5EF4-FFF2-40B4-BE49-F238E27FC236}">
                <a16:creationId xmlns:a16="http://schemas.microsoft.com/office/drawing/2014/main" id="{8C206FD9-DD25-9ABD-87F2-50C6DDE8F426}"/>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pic>
        <p:nvPicPr>
          <p:cNvPr id="6" name="Picture 5" descr="A black and orange rectangle with a black background&#10;&#10;Description automatically generated">
            <a:extLst>
              <a:ext uri="{FF2B5EF4-FFF2-40B4-BE49-F238E27FC236}">
                <a16:creationId xmlns:a16="http://schemas.microsoft.com/office/drawing/2014/main" id="{3A2C88D7-9694-D250-B4B8-3D7AE6CA9255}"/>
              </a:ext>
            </a:extLst>
          </p:cNvPr>
          <p:cNvPicPr>
            <a:picLocks noChangeAspect="1"/>
          </p:cNvPicPr>
          <p:nvPr userDrawn="1"/>
        </p:nvPicPr>
        <p:blipFill>
          <a:blip r:embed="rId3"/>
          <a:stretch>
            <a:fillRect/>
          </a:stretch>
        </p:blipFill>
        <p:spPr>
          <a:xfrm>
            <a:off x="-1" y="0"/>
            <a:ext cx="9144000" cy="5143500"/>
          </a:xfrm>
          <a:prstGeom prst="rect">
            <a:avLst/>
          </a:prstGeom>
        </p:spPr>
      </p:pic>
    </p:spTree>
    <p:extLst>
      <p:ext uri="{BB962C8B-B14F-4D97-AF65-F5344CB8AC3E}">
        <p14:creationId xmlns:p14="http://schemas.microsoft.com/office/powerpoint/2010/main" val="5362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75E66F24-D101-0150-61C6-08CB6DB18BD5}"/>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10" name="Title 1">
            <a:extLst>
              <a:ext uri="{FF2B5EF4-FFF2-40B4-BE49-F238E27FC236}">
                <a16:creationId xmlns:a16="http://schemas.microsoft.com/office/drawing/2014/main" id="{127D909E-B599-4D1B-C7E8-8167F66CF54C}"/>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dirty="0"/>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1E7903AA-5C7D-0CC9-A08E-E096AF83DA32}"/>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
        <p:nvSpPr>
          <p:cNvPr id="3" name="Text Placeholder 2"/>
          <p:cNvSpPr>
            <a:spLocks noGrp="1"/>
          </p:cNvSpPr>
          <p:nvPr>
            <p:ph type="body" idx="1"/>
          </p:nvPr>
        </p:nvSpPr>
        <p:spPr>
          <a:xfrm>
            <a:off x="548640" y="1463040"/>
            <a:ext cx="3950208" cy="479822"/>
          </a:xfrm>
        </p:spPr>
        <p:txBody>
          <a:bodyPr anchor="t" anchorCtr="0">
            <a:noAutofit/>
          </a:bodyPr>
          <a:lstStyle>
            <a:lvl1pPr marL="0" indent="0" algn="ctr">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548640" y="2051437"/>
            <a:ext cx="394874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847534" y="1463040"/>
            <a:ext cx="3950208" cy="479822"/>
          </a:xfrm>
        </p:spPr>
        <p:txBody>
          <a:bodyPr anchor="t" anchorCtr="0">
            <a:noAutofit/>
          </a:bodyPr>
          <a:lstStyle>
            <a:lvl1pPr marL="0" indent="0">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6" name="Content Placeholder 5"/>
          <p:cNvSpPr>
            <a:spLocks noGrp="1"/>
          </p:cNvSpPr>
          <p:nvPr>
            <p:ph sz="quarter" idx="4"/>
          </p:nvPr>
        </p:nvSpPr>
        <p:spPr>
          <a:xfrm>
            <a:off x="4847534" y="2051436"/>
            <a:ext cx="395020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D3D180BE-55A5-5C44-9BE2-42C74470CEE5}" type="datetimeFigureOut">
              <a:rPr lang="en-US" smtClean="0"/>
              <a:t>7/1/2024</a:t>
            </a:fld>
            <a:endParaRPr lang="en-US"/>
          </a:p>
        </p:txBody>
      </p:sp>
    </p:spTree>
    <p:extLst>
      <p:ext uri="{BB962C8B-B14F-4D97-AF65-F5344CB8AC3E}">
        <p14:creationId xmlns:p14="http://schemas.microsoft.com/office/powerpoint/2010/main" val="7115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with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7/1/2024</a:t>
            </a:fld>
            <a:endParaRPr lang="en-US"/>
          </a:p>
        </p:txBody>
      </p:sp>
      <p:sp>
        <p:nvSpPr>
          <p:cNvPr id="3" name="Footer Placeholder 2"/>
          <p:cNvSpPr>
            <a:spLocks noGrp="1"/>
          </p:cNvSpPr>
          <p:nvPr>
            <p:ph type="ftr" sz="quarter" idx="11"/>
          </p:nvPr>
        </p:nvSpPr>
        <p:spPr/>
        <p:txBody>
          <a:bodyPr/>
          <a:lstStyle/>
          <a:p>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88B9A075-1070-0B75-5C23-EB9E7ACC4DDA}"/>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10" name="Group 9">
            <a:extLst>
              <a:ext uri="{FF2B5EF4-FFF2-40B4-BE49-F238E27FC236}">
                <a16:creationId xmlns:a16="http://schemas.microsoft.com/office/drawing/2014/main" id="{5FB23F01-9FCC-BF69-512B-0A40F3550C46}"/>
              </a:ext>
            </a:extLst>
          </p:cNvPr>
          <p:cNvGrpSpPr/>
          <p:nvPr userDrawn="1"/>
        </p:nvGrpSpPr>
        <p:grpSpPr>
          <a:xfrm>
            <a:off x="0" y="0"/>
            <a:ext cx="341086" cy="5143500"/>
            <a:chOff x="-49875" y="0"/>
            <a:chExt cx="141051" cy="5143500"/>
          </a:xfrm>
        </p:grpSpPr>
        <p:sp>
          <p:nvSpPr>
            <p:cNvPr id="11" name="Rectangle 10">
              <a:extLst>
                <a:ext uri="{FF2B5EF4-FFF2-40B4-BE49-F238E27FC236}">
                  <a16:creationId xmlns:a16="http://schemas.microsoft.com/office/drawing/2014/main" id="{F04776D7-79F3-2A86-C2A9-96584D4A618D}"/>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Rectangle 11">
              <a:extLst>
                <a:ext uri="{FF2B5EF4-FFF2-40B4-BE49-F238E27FC236}">
                  <a16:creationId xmlns:a16="http://schemas.microsoft.com/office/drawing/2014/main" id="{06F17423-96DF-3BFB-B8B9-DD7C29F8E678}"/>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B62A0149-39C0-F013-48F2-52433BA01615}"/>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181606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EB52170B-5D15-A04E-AF99-45CF00D7C3A0}" type="slidenum">
              <a:rPr lang="en-US" smtClean="0"/>
              <a:t>‹#›</a:t>
            </a:fld>
            <a:endParaRPr lang="en-US"/>
          </a:p>
        </p:txBody>
      </p:sp>
    </p:spTree>
    <p:extLst>
      <p:ext uri="{BB962C8B-B14F-4D97-AF65-F5344CB8AC3E}">
        <p14:creationId xmlns:p14="http://schemas.microsoft.com/office/powerpoint/2010/main" val="1848996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latin typeface="Arial"/>
                <a:cs typeface="Arial"/>
              </a:defRPr>
            </a:lvl1pPr>
          </a:lstStyle>
          <a:p>
            <a:fld id="{D3D180BE-55A5-5C44-9BE2-42C74470CEE5}" type="datetimeFigureOut">
              <a:rPr lang="en-US" smtClean="0"/>
              <a:pPr/>
              <a:t>7/1/2024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latin typeface="Arial"/>
                <a:cs typeface="Arial"/>
              </a:defRPr>
            </a:lvl1pPr>
          </a:lstStyle>
          <a:p>
            <a:endParaRPr lang="en-US"/>
          </a:p>
        </p:txBody>
      </p:sp>
    </p:spTree>
    <p:extLst>
      <p:ext uri="{BB962C8B-B14F-4D97-AF65-F5344CB8AC3E}">
        <p14:creationId xmlns:p14="http://schemas.microsoft.com/office/powerpoint/2010/main" val="4048611944"/>
      </p:ext>
    </p:extLst>
  </p:cSld>
  <p:clrMap bg1="lt1" tx1="dk1" bg2="lt2" tx2="dk2" accent1="accent1" accent2="accent2" accent3="accent3" accent4="accent4" accent5="accent5" accent6="accent6" hlink="hlink" folHlink="folHlink"/>
  <p:sldLayoutIdLst>
    <p:sldLayoutId id="2147483660" r:id="rId1"/>
    <p:sldLayoutId id="2147483654" r:id="rId2"/>
    <p:sldLayoutId id="2147483658" r:id="rId3"/>
    <p:sldLayoutId id="2147483650" r:id="rId4"/>
    <p:sldLayoutId id="2147483649" r:id="rId5"/>
    <p:sldLayoutId id="2147483652" r:id="rId6"/>
    <p:sldLayoutId id="2147483653" r:id="rId7"/>
    <p:sldLayoutId id="2147483655" r:id="rId8"/>
    <p:sldLayoutId id="2147483662" r:id="rId9"/>
    <p:sldLayoutId id="2147483681" r:id="rId10"/>
    <p:sldLayoutId id="2147483661" r:id="rId11"/>
    <p:sldLayoutId id="2147483682" r:id="rId12"/>
    <p:sldLayoutId id="2147483656" r:id="rId13"/>
  </p:sldLayoutIdLst>
  <p:txStyles>
    <p:titleStyle>
      <a:lvl1pPr algn="l" defTabSz="342900" rtl="0" eaLnBrk="1" latinLnBrk="0" hangingPunct="1">
        <a:spcBef>
          <a:spcPct val="0"/>
        </a:spcBef>
        <a:buNone/>
        <a:defRPr sz="1800" kern="1200">
          <a:solidFill>
            <a:schemeClr val="bg1"/>
          </a:solidFill>
          <a:latin typeface="Arial"/>
          <a:ea typeface="+mj-ea"/>
          <a:cs typeface="Arial"/>
        </a:defRPr>
      </a:lvl1pPr>
    </p:titleStyle>
    <p:bodyStyle>
      <a:lvl1pPr marL="257175" indent="-257175" algn="l" defTabSz="342900" rtl="0" eaLnBrk="1" latinLnBrk="0" hangingPunct="1">
        <a:spcBef>
          <a:spcPct val="20000"/>
        </a:spcBef>
        <a:buClr>
          <a:srgbClr val="E17000"/>
        </a:buClr>
        <a:buFont typeface="System Font Regular"/>
        <a:buChar char="&gt;"/>
        <a:defRPr sz="2100" kern="1200">
          <a:solidFill>
            <a:schemeClr val="tx1">
              <a:lumMod val="75000"/>
              <a:lumOff val="25000"/>
            </a:schemeClr>
          </a:solidFill>
          <a:latin typeface="Arial"/>
          <a:ea typeface="+mn-ea"/>
          <a:cs typeface="Arial"/>
        </a:defRPr>
      </a:lvl1pPr>
      <a:lvl2pPr marL="557213" indent="-214313" algn="l" defTabSz="342900" rtl="0" eaLnBrk="1" latinLnBrk="0" hangingPunct="1">
        <a:spcBef>
          <a:spcPct val="20000"/>
        </a:spcBef>
        <a:buClr>
          <a:srgbClr val="E17000"/>
        </a:buClr>
        <a:buFont typeface="Arial" panose="020B0604020202020204" pitchFamily="34" charset="0"/>
        <a:buChar char="•"/>
        <a:defRPr sz="1800" kern="1200">
          <a:solidFill>
            <a:schemeClr val="tx1">
              <a:lumMod val="75000"/>
              <a:lumOff val="25000"/>
            </a:schemeClr>
          </a:solidFill>
          <a:latin typeface="Arial"/>
          <a:ea typeface="+mn-ea"/>
          <a:cs typeface="Arial"/>
        </a:defRPr>
      </a:lvl2pPr>
      <a:lvl3pPr marL="857250" indent="-171450" algn="l" defTabSz="342900" rtl="0" eaLnBrk="1" latinLnBrk="0" hangingPunct="1">
        <a:spcBef>
          <a:spcPct val="20000"/>
        </a:spcBef>
        <a:buClr>
          <a:srgbClr val="E17000"/>
        </a:buClr>
        <a:buFont typeface="System Font Regular"/>
        <a:buChar char="-"/>
        <a:defRPr sz="1500" kern="1200">
          <a:solidFill>
            <a:schemeClr val="tx1">
              <a:lumMod val="75000"/>
              <a:lumOff val="25000"/>
            </a:schemeClr>
          </a:solidFill>
          <a:latin typeface="Arial"/>
          <a:ea typeface="+mn-ea"/>
          <a:cs typeface="Arial"/>
        </a:defRPr>
      </a:lvl3pPr>
      <a:lvl4pPr marL="1200150" indent="-171450" algn="l" defTabSz="342900" rtl="0" eaLnBrk="1" latinLnBrk="0" hangingPunct="1">
        <a:spcBef>
          <a:spcPct val="20000"/>
        </a:spcBef>
        <a:buClr>
          <a:srgbClr val="E17000"/>
        </a:buClr>
        <a:buSzPct val="80000"/>
        <a:buFont typeface="Wingdings" pitchFamily="2" charset="2"/>
        <a:buChar char="§"/>
        <a:defRPr sz="1350" kern="1200">
          <a:solidFill>
            <a:schemeClr val="tx1">
              <a:lumMod val="75000"/>
              <a:lumOff val="25000"/>
            </a:schemeClr>
          </a:solidFill>
          <a:latin typeface="Arial"/>
          <a:ea typeface="+mn-ea"/>
          <a:cs typeface="Arial"/>
        </a:defRPr>
      </a:lvl4pPr>
      <a:lvl5pPr marL="1543050" indent="-171450" algn="l" defTabSz="342900" rtl="0" eaLnBrk="1" latinLnBrk="0" hangingPunct="1">
        <a:spcBef>
          <a:spcPct val="20000"/>
        </a:spcBef>
        <a:buClr>
          <a:srgbClr val="E17000"/>
        </a:buClr>
        <a:buSzPct val="70000"/>
        <a:buFont typeface="Courier New" panose="02070309020205020404" pitchFamily="49" charset="0"/>
        <a:buChar char="o"/>
        <a:defRPr sz="1350" kern="1200">
          <a:solidFill>
            <a:schemeClr val="tx1">
              <a:lumMod val="75000"/>
              <a:lumOff val="25000"/>
            </a:schemeClr>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8150" y="747024"/>
            <a:ext cx="8267700" cy="1459342"/>
          </a:xfrm>
        </p:spPr>
        <p:txBody>
          <a:bodyPr>
            <a:noAutofit/>
          </a:bodyPr>
          <a:lstStyle/>
          <a:p>
            <a:r>
              <a:rPr lang="en-US" b="1" dirty="0"/>
              <a:t>Postabortion Complications and Management</a:t>
            </a:r>
          </a:p>
        </p:txBody>
      </p:sp>
      <p:sp>
        <p:nvSpPr>
          <p:cNvPr id="6" name="Title 1"/>
          <p:cNvSpPr txBox="1">
            <a:spLocks/>
          </p:cNvSpPr>
          <p:nvPr/>
        </p:nvSpPr>
        <p:spPr>
          <a:xfrm>
            <a:off x="438150" y="2571751"/>
            <a:ext cx="5092810" cy="918936"/>
          </a:xfrm>
          <a:prstGeom prst="rect">
            <a:avLst/>
          </a:prstGeom>
        </p:spPr>
        <p:txBody>
          <a:bodyPr vert="horz" lIns="91440" tIns="45720" rIns="91440" bIns="45720" rtlCol="0" anchor="t" anchorCtr="0">
            <a:noAutofit/>
          </a:bodyPr>
          <a:lstStyle>
            <a:lvl1pPr algn="l" defTabSz="342900" rtl="0" eaLnBrk="1" latinLnBrk="0" hangingPunct="1">
              <a:spcBef>
                <a:spcPct val="0"/>
              </a:spcBef>
              <a:buNone/>
              <a:defRPr sz="1800" kern="1200">
                <a:solidFill>
                  <a:srgbClr val="D95C1D"/>
                </a:solidFill>
                <a:latin typeface="Arial"/>
                <a:ea typeface="+mj-ea"/>
                <a:cs typeface="Arial"/>
              </a:defRPr>
            </a:lvl1pPr>
          </a:lstStyle>
          <a:p>
            <a:r>
              <a:rPr lang="en-US" sz="2500" dirty="0">
                <a:solidFill>
                  <a:schemeClr val="tx1"/>
                </a:solidFill>
              </a:rPr>
              <a:t>Postabortion Care Curriculum </a:t>
            </a:r>
          </a:p>
          <a:p>
            <a:r>
              <a:rPr lang="en-US" sz="2500" b="1" dirty="0">
                <a:solidFill>
                  <a:schemeClr val="tx1"/>
                </a:solidFill>
              </a:rPr>
              <a:t>Module 2, Session 7</a:t>
            </a:r>
          </a:p>
        </p:txBody>
      </p:sp>
      <p:cxnSp>
        <p:nvCxnSpPr>
          <p:cNvPr id="5" name="Straight Connector 4">
            <a:extLst>
              <a:ext uri="{FF2B5EF4-FFF2-40B4-BE49-F238E27FC236}">
                <a16:creationId xmlns:a16="http://schemas.microsoft.com/office/drawing/2014/main" id="{1E277690-21AF-277D-D8E7-D663C6DF49C1}"/>
              </a:ext>
            </a:extLst>
          </p:cNvPr>
          <p:cNvCxnSpPr/>
          <p:nvPr/>
        </p:nvCxnSpPr>
        <p:spPr>
          <a:xfrm>
            <a:off x="534074" y="2419519"/>
            <a:ext cx="173978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496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25178"/>
            <a:ext cx="8339959" cy="33783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2250"/>
              </a:spcBef>
              <a:buClr>
                <a:schemeClr val="tx2"/>
              </a:buClr>
              <a:buFont typeface=".PingFang SC Regular"/>
              <a:buChar char="〉"/>
            </a:pPr>
            <a:r>
              <a:rPr lang="en-US" dirty="0">
                <a:solidFill>
                  <a:schemeClr val="tx1">
                    <a:lumMod val="75000"/>
                    <a:lumOff val="25000"/>
                  </a:schemeClr>
                </a:solidFill>
              </a:rPr>
              <a:t>Prolonged or excessive vaginal bleeding is usually caused by either retained products of conception or by injury to the cervix, uterus, or vagina.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Acting promptly to stop the bleeding and to replace fluid or blood volume can be lifesaving.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Blood pressure, pulse, hematocrit or hemoglobin, and urine output are the primary indicators of the amount of blood loss.</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Monitor the client’s blood pressure, heart rate, respiration, temperature, and urine output, as shock may develop at any time.</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Severe Vaginal Bleeding</a:t>
            </a:r>
          </a:p>
        </p:txBody>
      </p:sp>
    </p:spTree>
    <p:extLst>
      <p:ext uri="{BB962C8B-B14F-4D97-AF65-F5344CB8AC3E}">
        <p14:creationId xmlns:p14="http://schemas.microsoft.com/office/powerpoint/2010/main" val="1528434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13648"/>
            <a:ext cx="8297917" cy="292640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2250"/>
              </a:spcBef>
              <a:buClr>
                <a:schemeClr val="tx2"/>
              </a:buClr>
              <a:buFont typeface=".PingFang SC Regular"/>
              <a:buChar char="〉"/>
            </a:pPr>
            <a:r>
              <a:rPr lang="en-US" dirty="0">
                <a:solidFill>
                  <a:schemeClr val="tx1">
                    <a:lumMod val="75000"/>
                    <a:lumOff val="25000"/>
                  </a:schemeClr>
                </a:solidFill>
              </a:rPr>
              <a:t>Blood-soaked clothing, pads, or towels and/or dried blood streaks on extremities</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Dizziness and/or fainting</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Heavy, bright red vaginal bleeding, with or without clots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Pallor</a:t>
            </a:r>
          </a:p>
          <a:p>
            <a:pPr marL="342900" lvl="1" indent="-342900">
              <a:spcBef>
                <a:spcPts val="2250"/>
              </a:spcBef>
              <a:buClr>
                <a:schemeClr val="tx2"/>
              </a:buClr>
              <a:buFont typeface=".PingFang SC Regular"/>
              <a:buChar char="〉"/>
            </a:pPr>
            <a:endParaRPr lang="en-US"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Signs and Symptoms of Severe Vaginal Bleeding</a:t>
            </a:r>
          </a:p>
        </p:txBody>
      </p:sp>
    </p:spTree>
    <p:extLst>
      <p:ext uri="{BB962C8B-B14F-4D97-AF65-F5344CB8AC3E}">
        <p14:creationId xmlns:p14="http://schemas.microsoft.com/office/powerpoint/2010/main" val="2252355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45626"/>
            <a:ext cx="8360979" cy="36681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050"/>
              </a:spcBef>
              <a:buClr>
                <a:schemeClr val="tx2"/>
              </a:buClr>
              <a:buFont typeface=".PingFang SC Regular"/>
              <a:buChar char="〉"/>
            </a:pPr>
            <a:r>
              <a:rPr lang="en-US" sz="1600" dirty="0">
                <a:solidFill>
                  <a:schemeClr val="tx1">
                    <a:lumMod val="75000"/>
                    <a:lumOff val="25000"/>
                  </a:schemeClr>
                </a:solidFill>
              </a:rPr>
              <a:t>Monitor vital signs and blood loss.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Elevate the client’s legs to increase return of blood to the heart.</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Make sure the client’s airway is open. Administer oxygen, as needed.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Administer intravenous fluids; monitor intravenous fluids and urine output.</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Collect blood for hemoglobin or hematocrit testing.</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Cross-match blood and perform a clotting test.</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Obtain blood cultures if there are any signs of infection or sepsis and administer broad-spectrum antibiotics.</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Give tetanus toxoid if exposure is possible and vaccination history is uncertain.</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Administer analgesics for pain management.</a:t>
            </a:r>
          </a:p>
          <a:p>
            <a:pPr marL="342900" lvl="1" indent="-342900">
              <a:spcBef>
                <a:spcPts val="10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772400"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Initial Treatment for Severe Vaginal Bleeding</a:t>
            </a:r>
          </a:p>
        </p:txBody>
      </p:sp>
    </p:spTree>
    <p:extLst>
      <p:ext uri="{BB962C8B-B14F-4D97-AF65-F5344CB8AC3E}">
        <p14:creationId xmlns:p14="http://schemas.microsoft.com/office/powerpoint/2010/main" val="20101622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35F5DB6-83F0-1232-988B-D975BD9DC632}"/>
              </a:ext>
            </a:extLst>
          </p:cNvPr>
          <p:cNvSpPr/>
          <p:nvPr/>
        </p:nvSpPr>
        <p:spPr>
          <a:xfrm>
            <a:off x="6558455" y="1139627"/>
            <a:ext cx="2391103" cy="2570525"/>
          </a:xfrm>
          <a:prstGeom prst="round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Content Placeholder 1"/>
          <p:cNvSpPr txBox="1">
            <a:spLocks/>
          </p:cNvSpPr>
          <p:nvPr/>
        </p:nvSpPr>
        <p:spPr>
          <a:xfrm>
            <a:off x="457201" y="1139626"/>
            <a:ext cx="6017172" cy="353747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there are visible cervical or genital tract lacerations, suture.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there are signs of an incomplete abortion, treat with the relevant uterine evacuation method.</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there are signs of uterine atony, manage with ergometrine or oxytocin and massage the uterus.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there are signs of intra-abdominal injury or ectopic pregnancy, perform surgery or refer.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there are signs of uterine perforation, follow the steps for treating this condition.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For continued bleeding from multiple places, consider coagulopathy and immediately refer to a higher level of care.</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625255"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Definitive Management for Severe Vaginal Bleeding</a:t>
            </a:r>
          </a:p>
        </p:txBody>
      </p:sp>
      <p:sp>
        <p:nvSpPr>
          <p:cNvPr id="4" name="Content Placeholder 1">
            <a:extLst>
              <a:ext uri="{FF2B5EF4-FFF2-40B4-BE49-F238E27FC236}">
                <a16:creationId xmlns:a16="http://schemas.microsoft.com/office/drawing/2014/main" id="{A7A944A3-9396-D61B-FF2A-E3CF55A194D4}"/>
              </a:ext>
            </a:extLst>
          </p:cNvPr>
          <p:cNvSpPr txBox="1">
            <a:spLocks/>
          </p:cNvSpPr>
          <p:nvPr/>
        </p:nvSpPr>
        <p:spPr>
          <a:xfrm>
            <a:off x="6779172" y="1278145"/>
            <a:ext cx="2004848" cy="233929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1050"/>
              </a:spcBef>
              <a:buClr>
                <a:schemeClr val="tx2"/>
              </a:buClr>
            </a:pPr>
            <a:r>
              <a:rPr lang="en-US" sz="1600" dirty="0">
                <a:solidFill>
                  <a:schemeClr val="bg1"/>
                </a:solidFill>
              </a:rPr>
              <a:t>After initial treatment, once the client is stable, identify and treat the underlying cause(s). Consider there may be more than one cause of bleeding requiring treatment.</a:t>
            </a:r>
            <a:endParaRPr lang="en-US" sz="1600" dirty="0">
              <a:solidFill>
                <a:schemeClr val="tx1">
                  <a:lumMod val="75000"/>
                  <a:lumOff val="25000"/>
                </a:schemeClr>
              </a:solidFill>
            </a:endParaRPr>
          </a:p>
        </p:txBody>
      </p:sp>
    </p:spTree>
    <p:extLst>
      <p:ext uri="{BB962C8B-B14F-4D97-AF65-F5344CB8AC3E}">
        <p14:creationId xmlns:p14="http://schemas.microsoft.com/office/powerpoint/2010/main" val="41925070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1" y="1216552"/>
            <a:ext cx="8108830" cy="33783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2250"/>
              </a:spcBef>
              <a:buClr>
                <a:schemeClr val="tx2"/>
              </a:buClr>
              <a:buFont typeface=".PingFang SC Regular"/>
              <a:buChar char="〉"/>
            </a:pPr>
            <a:r>
              <a:rPr lang="en-US" dirty="0">
                <a:solidFill>
                  <a:schemeClr val="tx1">
                    <a:lumMod val="75000"/>
                    <a:lumOff val="25000"/>
                  </a:schemeClr>
                </a:solidFill>
              </a:rPr>
              <a:t>Infection is a common complication of incomplete abortion.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The presence of products of conception makes it easy for infections to develop and spread, especially when they result from an unsafe abortion.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Localized infections from induced or spontaneous abortions can rapidly lead to more generalized sepsis and septic shock, which can be fatal.</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Infection or Sepsis​</a:t>
            </a:r>
          </a:p>
        </p:txBody>
      </p:sp>
    </p:spTree>
    <p:extLst>
      <p:ext uri="{BB962C8B-B14F-4D97-AF65-F5344CB8AC3E}">
        <p14:creationId xmlns:p14="http://schemas.microsoft.com/office/powerpoint/2010/main" val="17607184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24160"/>
            <a:ext cx="4114800" cy="363162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650"/>
              </a:spcBef>
              <a:buClr>
                <a:schemeClr val="tx2"/>
              </a:buClr>
              <a:buFont typeface=".PingFang SC Regular"/>
              <a:buChar char="〉"/>
            </a:pPr>
            <a:r>
              <a:rPr lang="en-US" sz="1600" dirty="0">
                <a:solidFill>
                  <a:schemeClr val="tx1">
                    <a:lumMod val="75000"/>
                    <a:lumOff val="25000"/>
                  </a:schemeClr>
                </a:solidFill>
              </a:rPr>
              <a:t>Abdominal distension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Abdominal pain and/or tenderness, with or without rebound tenderness</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Adnexal tenderness</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Bleeding that is prolonged</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Chills, fever, sweating, general malaise (flu-like symptoms)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Dilated cervix and/or cervical motion tenderness or pain</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Signs and Symptoms of Infection or Sepsis​</a:t>
            </a:r>
          </a:p>
        </p:txBody>
      </p:sp>
      <p:sp>
        <p:nvSpPr>
          <p:cNvPr id="3" name="Content Placeholder 1">
            <a:extLst>
              <a:ext uri="{FF2B5EF4-FFF2-40B4-BE49-F238E27FC236}">
                <a16:creationId xmlns:a16="http://schemas.microsoft.com/office/drawing/2014/main" id="{9E8ADA78-CE96-B60A-EAA7-ABDB245CDC30}"/>
              </a:ext>
            </a:extLst>
          </p:cNvPr>
          <p:cNvSpPr txBox="1">
            <a:spLocks/>
          </p:cNvSpPr>
          <p:nvPr/>
        </p:nvSpPr>
        <p:spPr>
          <a:xfrm>
            <a:off x="4771697" y="1234373"/>
            <a:ext cx="4114800" cy="314844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650"/>
              </a:spcBef>
              <a:buClr>
                <a:schemeClr val="tx2"/>
              </a:buClr>
              <a:buFont typeface=".PingFang SC Regular"/>
              <a:buChar char="〉"/>
            </a:pPr>
            <a:r>
              <a:rPr lang="en-US" sz="1600" dirty="0">
                <a:solidFill>
                  <a:schemeClr val="tx1">
                    <a:lumMod val="75000"/>
                    <a:lumOff val="25000"/>
                  </a:schemeClr>
                </a:solidFill>
              </a:rPr>
              <a:t>Enlarged uterus</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Foul-smelling vaginal discharge</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Mucopurulent discharge from the cervix</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Signs of severe illness</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Previous miscarriage or a history of induced abortion</a:t>
            </a:r>
          </a:p>
        </p:txBody>
      </p:sp>
    </p:spTree>
    <p:extLst>
      <p:ext uri="{BB962C8B-B14F-4D97-AF65-F5344CB8AC3E}">
        <p14:creationId xmlns:p14="http://schemas.microsoft.com/office/powerpoint/2010/main" val="38947913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18960"/>
            <a:ext cx="8360979" cy="36681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650"/>
              </a:spcBef>
              <a:buClr>
                <a:schemeClr val="tx2"/>
              </a:buClr>
              <a:buFont typeface=".PingFang SC Regular"/>
              <a:buChar char="〉"/>
            </a:pPr>
            <a:r>
              <a:rPr lang="en-US" sz="1600" dirty="0">
                <a:solidFill>
                  <a:schemeClr val="tx1">
                    <a:lumMod val="75000"/>
                    <a:lumOff val="25000"/>
                  </a:schemeClr>
                </a:solidFill>
              </a:rPr>
              <a:t>Monitor vital signs. </a:t>
            </a:r>
            <a:endParaRPr lang="en-US" dirty="0">
              <a:solidFill>
                <a:schemeClr val="tx1">
                  <a:lumMod val="75000"/>
                  <a:lumOff val="25000"/>
                </a:schemeClr>
              </a:solidFill>
            </a:endParaRP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Make sure the client’s airway is open. Administer oxygen, as needed. </a:t>
            </a:r>
            <a:endParaRPr lang="en-US" dirty="0">
              <a:solidFill>
                <a:schemeClr val="tx1">
                  <a:lumMod val="75000"/>
                  <a:lumOff val="25000"/>
                </a:schemeClr>
              </a:solidFill>
            </a:endParaRP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Administer broad-spectrum intravenous antibiotics.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Give tetanus toxoid if exposure is possible and vaccination history is uncertain.</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Administer intravenous fluids; monitor intravenous fluids and urine output.</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Collect blood for hemoglobin or hematocrit testing.</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Cross-match blood and perform a clotting test.</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Take abdominal X-rays (flat and upright).</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772400"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Initial Treatment for Infection or Sepsis​</a:t>
            </a:r>
          </a:p>
        </p:txBody>
      </p:sp>
    </p:spTree>
    <p:extLst>
      <p:ext uri="{BB962C8B-B14F-4D97-AF65-F5344CB8AC3E}">
        <p14:creationId xmlns:p14="http://schemas.microsoft.com/office/powerpoint/2010/main" val="2072364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35F5DB6-83F0-1232-988B-D975BD9DC632}"/>
              </a:ext>
            </a:extLst>
          </p:cNvPr>
          <p:cNvSpPr/>
          <p:nvPr/>
        </p:nvSpPr>
        <p:spPr>
          <a:xfrm>
            <a:off x="6193536" y="1205689"/>
            <a:ext cx="2585334" cy="2110535"/>
          </a:xfrm>
          <a:prstGeom prst="round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Content Placeholder 1"/>
          <p:cNvSpPr txBox="1">
            <a:spLocks/>
          </p:cNvSpPr>
          <p:nvPr/>
        </p:nvSpPr>
        <p:spPr>
          <a:xfrm>
            <a:off x="457200" y="1205689"/>
            <a:ext cx="5638800" cy="37790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650"/>
              </a:spcBef>
              <a:buClr>
                <a:schemeClr val="tx2"/>
              </a:buClr>
              <a:buFont typeface=".PingFang SC Regular"/>
              <a:buChar char="〉"/>
            </a:pPr>
            <a:r>
              <a:rPr lang="en-US" sz="1600" dirty="0">
                <a:solidFill>
                  <a:schemeClr val="tx1">
                    <a:lumMod val="75000"/>
                    <a:lumOff val="25000"/>
                  </a:schemeClr>
                </a:solidFill>
              </a:rPr>
              <a:t>Retained products of conception are most often the source of infection; evacuate the uterus to address this.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Intra-abdominal injury, pelvic abscess, or peritonitis are possible sources, all of which may require surgery.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For a septic abortion with an IUD, start antibiotics before removing the IUD.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For a client who is not pregnant but has pelvic inflammatory disease, provide counseling and antibiotics.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Gas gangrene and tetanus are also possibilities and require referral to a higher-level facility.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625255"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Definitive Management of Infection or Sepsis​</a:t>
            </a:r>
          </a:p>
        </p:txBody>
      </p:sp>
      <p:sp>
        <p:nvSpPr>
          <p:cNvPr id="4" name="Content Placeholder 1">
            <a:extLst>
              <a:ext uri="{FF2B5EF4-FFF2-40B4-BE49-F238E27FC236}">
                <a16:creationId xmlns:a16="http://schemas.microsoft.com/office/drawing/2014/main" id="{A7A944A3-9396-D61B-FF2A-E3CF55A194D4}"/>
              </a:ext>
            </a:extLst>
          </p:cNvPr>
          <p:cNvSpPr txBox="1">
            <a:spLocks/>
          </p:cNvSpPr>
          <p:nvPr/>
        </p:nvSpPr>
        <p:spPr>
          <a:xfrm>
            <a:off x="6449884" y="1372286"/>
            <a:ext cx="2236916" cy="177733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1050"/>
              </a:spcBef>
              <a:buClr>
                <a:schemeClr val="tx2"/>
              </a:buClr>
            </a:pPr>
            <a:r>
              <a:rPr lang="en-US" sz="1600" dirty="0">
                <a:solidFill>
                  <a:schemeClr val="bg1"/>
                </a:solidFill>
              </a:rPr>
              <a:t>After initial treatment, once the client is stable, identify and treat the underlying cause(s). All sources of infection must be identified and treated. </a:t>
            </a:r>
            <a:endParaRPr lang="en-US" sz="1600" dirty="0">
              <a:solidFill>
                <a:schemeClr val="tx1">
                  <a:lumMod val="75000"/>
                  <a:lumOff val="25000"/>
                </a:schemeClr>
              </a:solidFill>
            </a:endParaRPr>
          </a:p>
        </p:txBody>
      </p:sp>
    </p:spTree>
    <p:extLst>
      <p:ext uri="{BB962C8B-B14F-4D97-AF65-F5344CB8AC3E}">
        <p14:creationId xmlns:p14="http://schemas.microsoft.com/office/powerpoint/2010/main" val="19534461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05751"/>
            <a:ext cx="8403021" cy="153293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the client is bleeding from several places and the bleeding is not easily stopped, assess for coagulopathy.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Coagulopathy is a bleeding disorder that can present with severe cases of sepsis, excessive bleeding, and in later second and third trimester pregnancies.</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Signs of coagulopathy include: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Coagulopathy</a:t>
            </a:r>
          </a:p>
        </p:txBody>
      </p:sp>
      <p:sp>
        <p:nvSpPr>
          <p:cNvPr id="3" name="Content Placeholder 1">
            <a:extLst>
              <a:ext uri="{FF2B5EF4-FFF2-40B4-BE49-F238E27FC236}">
                <a16:creationId xmlns:a16="http://schemas.microsoft.com/office/drawing/2014/main" id="{141308F9-3A9B-6244-413F-FD496C6CFBFA}"/>
              </a:ext>
            </a:extLst>
          </p:cNvPr>
          <p:cNvSpPr txBox="1">
            <a:spLocks/>
          </p:cNvSpPr>
          <p:nvPr/>
        </p:nvSpPr>
        <p:spPr>
          <a:xfrm>
            <a:off x="370489" y="2709652"/>
            <a:ext cx="4201511" cy="127031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Bleeding from the mouth, bladder, or injection or venipuncture site </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Blood in the urine</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Blood that fails to clot</a:t>
            </a:r>
          </a:p>
          <a:p>
            <a:pPr marL="457200" lvl="2">
              <a:spcBef>
                <a:spcPts val="1050"/>
              </a:spcBef>
              <a:buClr>
                <a:schemeClr val="tx2"/>
              </a:buClr>
            </a:pPr>
            <a:endParaRPr lang="en-US" dirty="0">
              <a:solidFill>
                <a:schemeClr val="tx1">
                  <a:lumMod val="75000"/>
                  <a:lumOff val="25000"/>
                </a:schemeClr>
              </a:solidFill>
            </a:endParaRPr>
          </a:p>
        </p:txBody>
      </p:sp>
      <p:sp>
        <p:nvSpPr>
          <p:cNvPr id="4" name="Content Placeholder 1">
            <a:extLst>
              <a:ext uri="{FF2B5EF4-FFF2-40B4-BE49-F238E27FC236}">
                <a16:creationId xmlns:a16="http://schemas.microsoft.com/office/drawing/2014/main" id="{3D56A3D4-972F-FD65-324C-5CA47770ACFA}"/>
              </a:ext>
            </a:extLst>
          </p:cNvPr>
          <p:cNvSpPr txBox="1">
            <a:spLocks/>
          </p:cNvSpPr>
          <p:nvPr/>
        </p:nvSpPr>
        <p:spPr>
          <a:xfrm>
            <a:off x="4077392" y="2696028"/>
            <a:ext cx="4782829" cy="127031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Decreased platelet count</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High fever or subnormal temperature</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Notably elevated D-dimer marker</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Signs of severe illness and/or organ failure</a:t>
            </a:r>
          </a:p>
        </p:txBody>
      </p:sp>
      <p:sp>
        <p:nvSpPr>
          <p:cNvPr id="6" name="Content Placeholder 1">
            <a:extLst>
              <a:ext uri="{FF2B5EF4-FFF2-40B4-BE49-F238E27FC236}">
                <a16:creationId xmlns:a16="http://schemas.microsoft.com/office/drawing/2014/main" id="{398337ED-1F24-854D-732D-559A896B8F69}"/>
              </a:ext>
            </a:extLst>
          </p:cNvPr>
          <p:cNvSpPr txBox="1">
            <a:spLocks/>
          </p:cNvSpPr>
          <p:nvPr/>
        </p:nvSpPr>
        <p:spPr>
          <a:xfrm>
            <a:off x="457200" y="4007100"/>
            <a:ext cx="8403021" cy="74782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050"/>
              </a:spcBef>
              <a:buClr>
                <a:schemeClr val="tx2"/>
              </a:buClr>
              <a:buFont typeface=".PingFang SC Regular"/>
              <a:buChar char="〉"/>
            </a:pPr>
            <a:r>
              <a:rPr lang="en-US" sz="1600" dirty="0">
                <a:solidFill>
                  <a:schemeClr val="tx1">
                    <a:lumMod val="75000"/>
                    <a:lumOff val="25000"/>
                  </a:schemeClr>
                </a:solidFill>
              </a:rPr>
              <a:t>Treating the underlying sepsis is the basis of coagulopathy management. Giving blood products can help control bleeding. A referral to a higher-level facility is usually required.</a:t>
            </a:r>
          </a:p>
        </p:txBody>
      </p:sp>
    </p:spTree>
    <p:extLst>
      <p:ext uri="{BB962C8B-B14F-4D97-AF65-F5344CB8AC3E}">
        <p14:creationId xmlns:p14="http://schemas.microsoft.com/office/powerpoint/2010/main" val="13353916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25178"/>
            <a:ext cx="8339959" cy="33783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650"/>
              </a:spcBef>
              <a:buClr>
                <a:schemeClr val="tx2"/>
              </a:buClr>
              <a:buFont typeface=".PingFang SC Regular"/>
              <a:buChar char="〉"/>
            </a:pPr>
            <a:r>
              <a:rPr lang="en-US" sz="1600" dirty="0">
                <a:solidFill>
                  <a:schemeClr val="tx1">
                    <a:lumMod val="75000"/>
                    <a:lumOff val="25000"/>
                  </a:schemeClr>
                </a:solidFill>
              </a:rPr>
              <a:t>Rapid diagnosis and treatment are essential.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Because a client with intra-abdominal injury may present without symptoms and then progress rapidly to a serious, potentially life-threatening situation, check every PAC client for signs of intra-abdominal injury.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Potential injuries include uterine perforation and damage to surrounding organs.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There is a high risk of infection, peritonitis, sepsis, and tetanus associated with intra-abdominal injuries. Shock can also develop at any time.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A ruptured ectopic pregnancy or ovarian cyst can present with symptoms of intra-abdominal hemorrhage similar to intra-abdominal injury.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Intra-Abdominal Injury</a:t>
            </a:r>
          </a:p>
        </p:txBody>
      </p:sp>
    </p:spTree>
    <p:extLst>
      <p:ext uri="{BB962C8B-B14F-4D97-AF65-F5344CB8AC3E}">
        <p14:creationId xmlns:p14="http://schemas.microsoft.com/office/powerpoint/2010/main" val="2969319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45B79B-FF0C-DB48-A006-8348D0095779}"/>
              </a:ext>
            </a:extLst>
          </p:cNvPr>
          <p:cNvSpPr/>
          <p:nvPr/>
        </p:nvSpPr>
        <p:spPr>
          <a:xfrm>
            <a:off x="320713" y="0"/>
            <a:ext cx="8823288" cy="4414059"/>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6047F908-C1F4-3B45-974C-28DDDD8D8990}"/>
              </a:ext>
            </a:extLst>
          </p:cNvPr>
          <p:cNvSpPr txBox="1"/>
          <p:nvPr/>
        </p:nvSpPr>
        <p:spPr>
          <a:xfrm>
            <a:off x="578364" y="788607"/>
            <a:ext cx="7987271" cy="2292935"/>
          </a:xfrm>
          <a:prstGeom prst="rect">
            <a:avLst/>
          </a:prstGeom>
          <a:noFill/>
        </p:spPr>
        <p:txBody>
          <a:bodyPr wrap="square" rtlCol="0" anchor="ctr" anchorCtr="0">
            <a:spAutoFit/>
          </a:bodyPr>
          <a:lstStyle/>
          <a:p>
            <a:pPr marL="0" marR="0" lvl="0" indent="0" algn="l" defTabSz="457200" rtl="0" eaLnBrk="1" fontAlgn="auto" latinLnBrk="0" hangingPunct="1">
              <a:lnSpc>
                <a:spcPct val="100000"/>
              </a:lnSpc>
              <a:spcBef>
                <a:spcPts val="1800"/>
              </a:spcBef>
              <a:spcAft>
                <a:spcPts val="0"/>
              </a:spcAft>
              <a:buClrTx/>
              <a:buSzTx/>
              <a:buFontTx/>
              <a:buNone/>
              <a:tabLst/>
              <a:defRPr/>
            </a:pPr>
            <a:r>
              <a:rPr lang="es-ES_tradnl" sz="2800" noProof="1">
                <a:solidFill>
                  <a:prstClr val="white"/>
                </a:solidFill>
                <a:latin typeface="Arial" panose="020B0604020202020204" pitchFamily="34" charset="0"/>
                <a:cs typeface="Arial" panose="020B0604020202020204" pitchFamily="34" charset="0"/>
              </a:rPr>
              <a:t>The contents of this presentation draw from the Postabortion Care Curriculum Reference Manual.  </a:t>
            </a:r>
          </a:p>
          <a:p>
            <a:pPr lvl="0">
              <a:spcBef>
                <a:spcPts val="1800"/>
              </a:spcBef>
              <a:defRPr/>
            </a:pPr>
            <a:r>
              <a:rPr lang="es-ES_tradnl" sz="2400" noProof="1">
                <a:solidFill>
                  <a:prstClr val="white"/>
                </a:solidFill>
                <a:latin typeface="Arial" panose="020B0604020202020204" pitchFamily="34" charset="0"/>
                <a:cs typeface="Arial" panose="020B0604020202020204" pitchFamily="34" charset="0"/>
              </a:rPr>
              <a:t>Please refer to the Reference Manual for additional information, including further details and guidance as well as compete references to source material.</a:t>
            </a:r>
            <a:endParaRPr kumimoji="0" lang="es-ES_tradnl" sz="2400" u="none" strike="noStrike" kern="1200" cap="none" spc="0" normalizeH="0" baseline="0" noProof="1">
              <a:ln>
                <a:noFill/>
              </a:ln>
              <a:solidFill>
                <a:prstClr val="white"/>
              </a:solidFill>
              <a:effectLst/>
              <a:uLnTx/>
              <a:uFillTx/>
              <a:latin typeface="Arial" panose="020B0604020202020204" pitchFamily="34" charset="0"/>
              <a:cs typeface="Arial" panose="020B0604020202020204" pitchFamily="34" charset="0"/>
            </a:endParaRPr>
          </a:p>
        </p:txBody>
      </p:sp>
      <p:pic>
        <p:nvPicPr>
          <p:cNvPr id="4" name="Picture 3" descr="Icon&#10;&#10;Description automatically generated">
            <a:extLst>
              <a:ext uri="{FF2B5EF4-FFF2-40B4-BE49-F238E27FC236}">
                <a16:creationId xmlns:a16="http://schemas.microsoft.com/office/drawing/2014/main" id="{B3F9FFB7-8663-DA87-540F-0DD57383B09D}"/>
              </a:ext>
            </a:extLst>
          </p:cNvPr>
          <p:cNvPicPr>
            <a:picLocks noChangeAspect="1"/>
          </p:cNvPicPr>
          <p:nvPr/>
        </p:nvPicPr>
        <p:blipFill>
          <a:blip r:embed="rId2">
            <a:alphaModFix amt="35000"/>
          </a:blip>
          <a:stretch>
            <a:fillRect/>
          </a:stretch>
        </p:blipFill>
        <p:spPr>
          <a:xfrm>
            <a:off x="7077956" y="2637198"/>
            <a:ext cx="1776861" cy="1776861"/>
          </a:xfrm>
          <a:prstGeom prst="rect">
            <a:avLst/>
          </a:prstGeom>
        </p:spPr>
      </p:pic>
    </p:spTree>
    <p:extLst>
      <p:ext uri="{BB962C8B-B14F-4D97-AF65-F5344CB8AC3E}">
        <p14:creationId xmlns:p14="http://schemas.microsoft.com/office/powerpoint/2010/main" val="323989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81028"/>
            <a:ext cx="4240924" cy="239139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650"/>
              </a:spcBef>
              <a:buClr>
                <a:schemeClr val="tx2"/>
              </a:buClr>
              <a:buFont typeface=".PingFang SC Regular"/>
              <a:buChar char="〉"/>
            </a:pPr>
            <a:r>
              <a:rPr lang="en-US" sz="1600" dirty="0">
                <a:solidFill>
                  <a:schemeClr val="tx1">
                    <a:lumMod val="75000"/>
                    <a:lumOff val="25000"/>
                  </a:schemeClr>
                </a:solidFill>
              </a:rPr>
              <a:t>A hard, tense abdomen and/or rebound tenderness in the abdomen</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Abdominal distension </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Abdominal cramping and/or pain (severe)</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Chills and/or fever</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572703"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Signs and Symptoms of Intra-Abdominal Injury</a:t>
            </a:r>
          </a:p>
        </p:txBody>
      </p:sp>
      <p:sp>
        <p:nvSpPr>
          <p:cNvPr id="3" name="Content Placeholder 1">
            <a:extLst>
              <a:ext uri="{FF2B5EF4-FFF2-40B4-BE49-F238E27FC236}">
                <a16:creationId xmlns:a16="http://schemas.microsoft.com/office/drawing/2014/main" id="{9E8ADA78-CE96-B60A-EAA7-ABDB245CDC30}"/>
              </a:ext>
            </a:extLst>
          </p:cNvPr>
          <p:cNvSpPr txBox="1">
            <a:spLocks/>
          </p:cNvSpPr>
          <p:nvPr/>
        </p:nvSpPr>
        <p:spPr>
          <a:xfrm>
            <a:off x="5150069" y="1191241"/>
            <a:ext cx="3736428" cy="239139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2250"/>
              </a:spcBef>
              <a:buClr>
                <a:schemeClr val="tx2"/>
              </a:buClr>
              <a:buFont typeface=".PingFang SC Regular"/>
              <a:buChar char="〉"/>
            </a:pPr>
            <a:r>
              <a:rPr lang="en-US" sz="1600" dirty="0">
                <a:solidFill>
                  <a:schemeClr val="tx1">
                    <a:lumMod val="75000"/>
                    <a:lumOff val="25000"/>
                  </a:schemeClr>
                </a:solidFill>
              </a:rPr>
              <a:t>Decreased bowel sounds</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Evidence of bowel, viscera, or fecal matter from uterine cavity</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Nausea and/or vomiting</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Shoulder pain</a:t>
            </a:r>
          </a:p>
        </p:txBody>
      </p:sp>
      <p:sp>
        <p:nvSpPr>
          <p:cNvPr id="4" name="Content Placeholder 1">
            <a:extLst>
              <a:ext uri="{FF2B5EF4-FFF2-40B4-BE49-F238E27FC236}">
                <a16:creationId xmlns:a16="http://schemas.microsoft.com/office/drawing/2014/main" id="{66DDF70E-5982-76A0-DFCB-07E60678062D}"/>
              </a:ext>
            </a:extLst>
          </p:cNvPr>
          <p:cNvSpPr txBox="1">
            <a:spLocks/>
          </p:cNvSpPr>
          <p:nvPr/>
        </p:nvSpPr>
        <p:spPr>
          <a:xfrm>
            <a:off x="457200" y="3661187"/>
            <a:ext cx="8339959" cy="74025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1050"/>
              </a:spcBef>
              <a:buClr>
                <a:schemeClr val="tx2"/>
              </a:buClr>
            </a:pPr>
            <a:r>
              <a:rPr lang="en-US" sz="1600" b="1" i="1" dirty="0">
                <a:solidFill>
                  <a:schemeClr val="tx1">
                    <a:lumMod val="75000"/>
                    <a:lumOff val="25000"/>
                  </a:schemeClr>
                </a:solidFill>
              </a:rPr>
              <a:t>Note: </a:t>
            </a:r>
            <a:r>
              <a:rPr lang="en-US" sz="1600" i="1" dirty="0">
                <a:solidFill>
                  <a:schemeClr val="tx1">
                    <a:lumMod val="75000"/>
                    <a:lumOff val="25000"/>
                  </a:schemeClr>
                </a:solidFill>
              </a:rPr>
              <a:t>Any of the above symptoms, combined with any signs of shock, may indicate a major intra-abdominal hemorrhage. </a:t>
            </a:r>
          </a:p>
        </p:txBody>
      </p:sp>
    </p:spTree>
    <p:extLst>
      <p:ext uri="{BB962C8B-B14F-4D97-AF65-F5344CB8AC3E}">
        <p14:creationId xmlns:p14="http://schemas.microsoft.com/office/powerpoint/2010/main" val="2408705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74119"/>
            <a:ext cx="8360979" cy="36681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050"/>
              </a:spcBef>
              <a:buClr>
                <a:schemeClr val="tx2"/>
              </a:buClr>
              <a:buFont typeface=".PingFang SC Regular"/>
              <a:buChar char="〉"/>
            </a:pPr>
            <a:r>
              <a:rPr lang="en-US" sz="1600" dirty="0">
                <a:solidFill>
                  <a:schemeClr val="tx1">
                    <a:lumMod val="75000"/>
                    <a:lumOff val="25000"/>
                  </a:schemeClr>
                </a:solidFill>
              </a:rPr>
              <a:t>Monitor vital signs.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Make sure the client’s airway is open. Administer oxygen, as needed.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Administer intravenous fluids; monitor intravenous fluids and urine output.</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Administer broad-spectrum antibiotics if there is indication of infection.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Collect blood for hemoglobin or hematocrit testing.</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Cross-match blood and perform a clotting test.</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Give tetanus toxoid if exposure is possible and vaccination history is uncertain.</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Administer analgesics for pain management.</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Take abdominal X-rays.</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772400"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Initial Treatment for Intra-Abdominal Injury</a:t>
            </a:r>
          </a:p>
        </p:txBody>
      </p:sp>
    </p:spTree>
    <p:extLst>
      <p:ext uri="{BB962C8B-B14F-4D97-AF65-F5344CB8AC3E}">
        <p14:creationId xmlns:p14="http://schemas.microsoft.com/office/powerpoint/2010/main" val="33987608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73884"/>
            <a:ext cx="8382000" cy="364161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650"/>
              </a:spcBef>
              <a:buClr>
                <a:schemeClr val="tx2"/>
              </a:buClr>
              <a:buFont typeface=".PingFang SC Regular"/>
              <a:buChar char="〉"/>
            </a:pPr>
            <a:r>
              <a:rPr lang="en-US" sz="1600" dirty="0">
                <a:solidFill>
                  <a:schemeClr val="tx1">
                    <a:lumMod val="75000"/>
                    <a:lumOff val="25000"/>
                  </a:schemeClr>
                </a:solidFill>
              </a:rPr>
              <a:t>The following conditions indicate a surgical emergency requiring immediate laparotomy:​</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​Rigid abdomen​</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Acute abdominal pain with persistent low blood pressure or shock that fails to stabilize</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An abdominal X-ray showing air or gas in the peritoneal cavity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If the facility does not have the capacity for laparotomy under general anesthesia, prepare the client for referral and transfer.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If intra-abdominal injury is discovered during a uterine evacuation procedure, a laparotomy may be needed to repair the injury.</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After treating intra-abdominal injury, or if client is stable, evacuate the uterus.</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698828"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Definitive Management of Intra-Abdominal Injury</a:t>
            </a:r>
          </a:p>
        </p:txBody>
      </p:sp>
    </p:spTree>
    <p:extLst>
      <p:ext uri="{BB962C8B-B14F-4D97-AF65-F5344CB8AC3E}">
        <p14:creationId xmlns:p14="http://schemas.microsoft.com/office/powerpoint/2010/main" val="37901470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61568"/>
            <a:ext cx="8287407" cy="33783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2250"/>
              </a:spcBef>
              <a:buClr>
                <a:schemeClr val="tx2"/>
              </a:buClr>
              <a:buFont typeface=".PingFang SC Regular"/>
              <a:buChar char="〉"/>
            </a:pPr>
            <a:r>
              <a:rPr lang="en-US" sz="1600" dirty="0">
                <a:solidFill>
                  <a:schemeClr val="tx1">
                    <a:lumMod val="75000"/>
                    <a:lumOff val="25000"/>
                  </a:schemeClr>
                </a:solidFill>
              </a:rPr>
              <a:t>Uterine perforation most often occurs during an unsafe abortion when an unqualified person inserts an object into the cervix. </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Uterine perforations can be life-threatening.</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Prompt management is critical because of the high probability of infection and damage to other abdominal and pelvic organs. </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Large perforations will not close spontaneously, can bleed profusely, and the blood can collect intra-abdominally with little or no vaginal bleeding. Clients with large perforations may present with signs of shock.</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Uterine perforation during VA is rare.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Uterine Perforation ​</a:t>
            </a:r>
          </a:p>
        </p:txBody>
      </p:sp>
    </p:spTree>
    <p:extLst>
      <p:ext uri="{BB962C8B-B14F-4D97-AF65-F5344CB8AC3E}">
        <p14:creationId xmlns:p14="http://schemas.microsoft.com/office/powerpoint/2010/main" val="39292973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10915"/>
            <a:ext cx="4240924" cy="119923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1650"/>
              </a:spcBef>
              <a:buClr>
                <a:schemeClr val="tx2"/>
              </a:buClr>
            </a:pPr>
            <a:r>
              <a:rPr lang="en-US" sz="1600" b="1" dirty="0">
                <a:solidFill>
                  <a:schemeClr val="tx2"/>
                </a:solidFill>
              </a:rPr>
              <a:t>Before VA</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Excessive bleeding</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Falling blood pressure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572703"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Signs and Symptoms of Uterine Perforation ​</a:t>
            </a:r>
          </a:p>
        </p:txBody>
      </p:sp>
      <p:sp>
        <p:nvSpPr>
          <p:cNvPr id="3" name="Content Placeholder 1">
            <a:extLst>
              <a:ext uri="{FF2B5EF4-FFF2-40B4-BE49-F238E27FC236}">
                <a16:creationId xmlns:a16="http://schemas.microsoft.com/office/drawing/2014/main" id="{9E8ADA78-CE96-B60A-EAA7-ABDB245CDC30}"/>
              </a:ext>
            </a:extLst>
          </p:cNvPr>
          <p:cNvSpPr txBox="1">
            <a:spLocks/>
          </p:cNvSpPr>
          <p:nvPr/>
        </p:nvSpPr>
        <p:spPr>
          <a:xfrm>
            <a:off x="457200" y="2610507"/>
            <a:ext cx="8458201" cy="21053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1650"/>
              </a:spcBef>
              <a:buClr>
                <a:schemeClr val="tx2"/>
              </a:buClr>
            </a:pPr>
            <a:r>
              <a:rPr lang="en-US" sz="1600" b="1" dirty="0">
                <a:solidFill>
                  <a:schemeClr val="tx2"/>
                </a:solidFill>
              </a:rPr>
              <a:t>During VA</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Cannula, dilator, or other instrument penetrates beyond the expected size of the uterus</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Vacuum decreases while the cannula is well inside the uterus</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Excessive bleeding begins during the evacuation and continues after the uterus is empty</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Evidence of fat, bowel, or fecal matter in aspirated tissue</a:t>
            </a:r>
          </a:p>
        </p:txBody>
      </p:sp>
      <p:sp>
        <p:nvSpPr>
          <p:cNvPr id="6" name="Content Placeholder 1">
            <a:extLst>
              <a:ext uri="{FF2B5EF4-FFF2-40B4-BE49-F238E27FC236}">
                <a16:creationId xmlns:a16="http://schemas.microsoft.com/office/drawing/2014/main" id="{4FFDD356-879A-3788-2B89-3E9DFB39A649}"/>
              </a:ext>
            </a:extLst>
          </p:cNvPr>
          <p:cNvSpPr txBox="1">
            <a:spLocks/>
          </p:cNvSpPr>
          <p:nvPr/>
        </p:nvSpPr>
        <p:spPr>
          <a:xfrm>
            <a:off x="4023360" y="1603003"/>
            <a:ext cx="4784309" cy="74353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050"/>
              </a:spcBef>
              <a:buClr>
                <a:schemeClr val="tx2"/>
              </a:buClr>
              <a:buFont typeface=".PingFang SC Regular"/>
              <a:buChar char="〉"/>
            </a:pPr>
            <a:r>
              <a:rPr lang="en-US" sz="1600" dirty="0">
                <a:solidFill>
                  <a:schemeClr val="tx1">
                    <a:lumMod val="75000"/>
                    <a:lumOff val="25000"/>
                  </a:schemeClr>
                </a:solidFill>
              </a:rPr>
              <a:t>Fast pulse</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Signs and symptoms of intra-abdominal injury</a:t>
            </a:r>
          </a:p>
        </p:txBody>
      </p:sp>
    </p:spTree>
    <p:extLst>
      <p:ext uri="{BB962C8B-B14F-4D97-AF65-F5344CB8AC3E}">
        <p14:creationId xmlns:p14="http://schemas.microsoft.com/office/powerpoint/2010/main" val="39732651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30258"/>
            <a:ext cx="8287407" cy="335280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1650"/>
              </a:spcBef>
              <a:buClr>
                <a:schemeClr val="tx2"/>
              </a:buClr>
            </a:pPr>
            <a:r>
              <a:rPr lang="en-US" sz="1600" b="1" dirty="0">
                <a:solidFill>
                  <a:schemeClr val="tx1">
                    <a:lumMod val="75000"/>
                    <a:lumOff val="25000"/>
                  </a:schemeClr>
                </a:solidFill>
              </a:rPr>
              <a:t>For a lower-level facility:</a:t>
            </a:r>
            <a:r>
              <a:rPr lang="en-US" sz="1600" dirty="0">
                <a:solidFill>
                  <a:schemeClr val="tx1">
                    <a:lumMod val="75000"/>
                    <a:lumOff val="25000"/>
                  </a:schemeClr>
                </a:solidFill>
              </a:rPr>
              <a:t> Stabilize, refer, and transfer the client to a higher-level facility. Do not attempt to perform an evacuation.</a:t>
            </a:r>
          </a:p>
          <a:p>
            <a:pPr marL="0" lvl="1">
              <a:spcBef>
                <a:spcPts val="2250"/>
              </a:spcBef>
              <a:buClr>
                <a:schemeClr val="tx2"/>
              </a:buClr>
            </a:pPr>
            <a:r>
              <a:rPr lang="en-US" sz="1600" b="1" dirty="0">
                <a:solidFill>
                  <a:schemeClr val="tx1">
                    <a:lumMod val="75000"/>
                    <a:lumOff val="25000"/>
                  </a:schemeClr>
                </a:solidFill>
              </a:rPr>
              <a:t>Before performing the uterine evacuation at a higher-level facility, </a:t>
            </a:r>
            <a:r>
              <a:rPr lang="en-US" sz="1600" dirty="0">
                <a:solidFill>
                  <a:schemeClr val="tx1">
                    <a:lumMod val="75000"/>
                    <a:lumOff val="25000"/>
                  </a:schemeClr>
                </a:solidFill>
              </a:rPr>
              <a:t>check for signs of intra-abdominal injury:</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If there are signs present, treat accordingly before performing evacuation.</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If there are no signs present, proceed cautiously with evacuation.</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If there is evidence of shock, manage accordingly. </a:t>
            </a:r>
          </a:p>
          <a:p>
            <a:pPr marL="342900" lvl="1" indent="-342900">
              <a:spcBef>
                <a:spcPts val="16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772400"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Initial Treatment for Uterine Perforation ​</a:t>
            </a:r>
          </a:p>
        </p:txBody>
      </p:sp>
    </p:spTree>
    <p:extLst>
      <p:ext uri="{BB962C8B-B14F-4D97-AF65-F5344CB8AC3E}">
        <p14:creationId xmlns:p14="http://schemas.microsoft.com/office/powerpoint/2010/main" val="3763464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18594" y="1103584"/>
            <a:ext cx="8506811" cy="36681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1650"/>
              </a:spcBef>
              <a:buClr>
                <a:schemeClr val="tx2"/>
              </a:buClr>
            </a:pPr>
            <a:r>
              <a:rPr lang="en-US" sz="1600" b="1" dirty="0">
                <a:solidFill>
                  <a:schemeClr val="tx1">
                    <a:lumMod val="75000"/>
                    <a:lumOff val="25000"/>
                  </a:schemeClr>
                </a:solidFill>
              </a:rPr>
              <a:t>If a perforation is discovered or occurs during the uterine evacuation</a:t>
            </a:r>
            <a:r>
              <a:rPr lang="en-US" sz="1600" dirty="0">
                <a:solidFill>
                  <a:schemeClr val="tx1">
                    <a:lumMod val="75000"/>
                    <a:lumOff val="25000"/>
                  </a:schemeClr>
                </a:solidFill>
              </a:rPr>
              <a:t>:</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Introduce intravenous fluids and antibiotics.</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Collect blood for hemoglobin or hematocrit testing; arrange a blood transfusion if needed.</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Repair damage; ensure the bowel is intact and there are no other abdominal organ injuries.</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Complete the evacuation under direct visual control—laparotomy or laparoscopy—to assess damage to pelvic organs and to prevent further damage.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After surgery, administer </a:t>
            </a:r>
            <a:r>
              <a:rPr lang="en-US" sz="1600" dirty="0" err="1">
                <a:solidFill>
                  <a:schemeClr val="tx1">
                    <a:lumMod val="75000"/>
                    <a:lumOff val="25000"/>
                  </a:schemeClr>
                </a:solidFill>
              </a:rPr>
              <a:t>oxytocics</a:t>
            </a:r>
            <a:r>
              <a:rPr lang="en-US" sz="1600" dirty="0">
                <a:solidFill>
                  <a:schemeClr val="tx1">
                    <a:lumMod val="75000"/>
                    <a:lumOff val="25000"/>
                  </a:schemeClr>
                </a:solidFill>
              </a:rPr>
              <a:t> if the uterus was not removed, and observe.</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the client becomes stable and bleeding slows, administer ergometrine and observe.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the client’s condition worsens, transfer to a higher level of care. </a:t>
            </a:r>
          </a:p>
          <a:p>
            <a:pPr marL="342900" lvl="1" indent="-342900">
              <a:spcBef>
                <a:spcPts val="16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772400"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Initial Treatment for Uterine Perforation (continued) ​</a:t>
            </a:r>
          </a:p>
        </p:txBody>
      </p:sp>
    </p:spTree>
    <p:extLst>
      <p:ext uri="{BB962C8B-B14F-4D97-AF65-F5344CB8AC3E}">
        <p14:creationId xmlns:p14="http://schemas.microsoft.com/office/powerpoint/2010/main" val="18604000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40414"/>
            <a:ext cx="8550166" cy="332070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2250"/>
              </a:spcBef>
              <a:buClr>
                <a:schemeClr val="tx2"/>
              </a:buClr>
            </a:pPr>
            <a:r>
              <a:rPr lang="en-US" b="1" dirty="0">
                <a:solidFill>
                  <a:schemeClr val="tx1">
                    <a:lumMod val="75000"/>
                    <a:lumOff val="25000"/>
                  </a:schemeClr>
                </a:solidFill>
              </a:rPr>
              <a:t>For treating a perforation after the evacuation is complete:</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Administer broad-spectrum antibiotics.</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Observe vital signs.</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Administer ergometrine, oxytocin, or misoprostol. If the client becomes stable and bleeding slows, administer additional ergometrine and observe.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If bleeding continues, a referral for laparoscopy or </a:t>
            </a:r>
            <a:r>
              <a:rPr lang="en-US" dirty="0" err="1">
                <a:solidFill>
                  <a:schemeClr val="tx1">
                    <a:lumMod val="75000"/>
                    <a:lumOff val="25000"/>
                  </a:schemeClr>
                </a:solidFill>
              </a:rPr>
              <a:t>minilaparotomy</a:t>
            </a:r>
            <a:r>
              <a:rPr lang="en-US" dirty="0">
                <a:solidFill>
                  <a:schemeClr val="tx1">
                    <a:lumMod val="75000"/>
                    <a:lumOff val="25000"/>
                  </a:schemeClr>
                </a:solidFill>
              </a:rPr>
              <a:t> may be needed; refer and transfer the client to a higher level of care.</a:t>
            </a:r>
          </a:p>
          <a:p>
            <a:pPr marL="342900" lvl="1" indent="-342900">
              <a:spcBef>
                <a:spcPts val="2250"/>
              </a:spcBef>
              <a:buClr>
                <a:schemeClr val="tx2"/>
              </a:buClr>
              <a:buFont typeface=".PingFang SC Regular"/>
              <a:buChar char="〉"/>
            </a:pPr>
            <a:endParaRPr lang="en-US"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772400"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Initial Treatment for Uterine Perforation (continued) ​</a:t>
            </a:r>
          </a:p>
        </p:txBody>
      </p:sp>
    </p:spTree>
    <p:extLst>
      <p:ext uri="{BB962C8B-B14F-4D97-AF65-F5344CB8AC3E}">
        <p14:creationId xmlns:p14="http://schemas.microsoft.com/office/powerpoint/2010/main" val="1639858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97739"/>
            <a:ext cx="8488017" cy="314559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2250"/>
              </a:spcBef>
              <a:buClr>
                <a:schemeClr val="tx2"/>
              </a:buClr>
              <a:buFont typeface=".PingFang SC Regular"/>
              <a:buChar char="〉"/>
            </a:pPr>
            <a:r>
              <a:rPr lang="en-US" dirty="0">
                <a:solidFill>
                  <a:schemeClr val="tx1">
                    <a:lumMod val="75000"/>
                    <a:lumOff val="25000"/>
                  </a:schemeClr>
                </a:solidFill>
              </a:rPr>
              <a:t>Established arrangements for referral and transport are critical.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These arrangements are key to ensuring that referrals can be timely and efficient, when needed.</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The referral facility must have everything required to stabilize and treat the client.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Follow national guidelines and protocols for emergency referrals and transfers.</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698828"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Referral Guidelines</a:t>
            </a:r>
          </a:p>
        </p:txBody>
      </p:sp>
    </p:spTree>
    <p:extLst>
      <p:ext uri="{BB962C8B-B14F-4D97-AF65-F5344CB8AC3E}">
        <p14:creationId xmlns:p14="http://schemas.microsoft.com/office/powerpoint/2010/main" val="12353249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86402"/>
            <a:ext cx="8382000" cy="332567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1650"/>
              </a:spcBef>
              <a:buClr>
                <a:schemeClr val="tx2"/>
              </a:buClr>
            </a:pPr>
            <a:r>
              <a:rPr lang="en-US" sz="1600" b="1" dirty="0">
                <a:solidFill>
                  <a:schemeClr val="tx2"/>
                </a:solidFill>
              </a:rPr>
              <a:t>Preparing for Referral and Transport</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Stabilize the client:</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Monitor vital signs. </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Make sure the client’s airway is open; administer oxygen, as needed.</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Manage bleeding and administer intravenous fluids, as needed.</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Administer analgesics for pain management.</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Inform the client and their partner, spouse, family, etc.—with the client’s consent—of exam findings, explaining need for a referral to a higher-level facility for care.</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Prepare referral documentation; alert the referral center when the client is on the way.</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698828"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Referral Guidelines (continued)</a:t>
            </a:r>
          </a:p>
        </p:txBody>
      </p:sp>
    </p:spTree>
    <p:extLst>
      <p:ext uri="{BB962C8B-B14F-4D97-AF65-F5344CB8AC3E}">
        <p14:creationId xmlns:p14="http://schemas.microsoft.com/office/powerpoint/2010/main" val="1626630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70331" y="1178831"/>
            <a:ext cx="8458359" cy="358402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1050"/>
              </a:spcBef>
              <a:buClr>
                <a:schemeClr val="tx2"/>
              </a:buClr>
            </a:pPr>
            <a:r>
              <a:rPr lang="en-US" sz="1600" dirty="0">
                <a:solidFill>
                  <a:schemeClr val="tx1">
                    <a:lumMod val="75000"/>
                    <a:lumOff val="25000"/>
                  </a:schemeClr>
                </a:solidFill>
              </a:rPr>
              <a:t>At the end of this session, participants will be able to:​</a:t>
            </a:r>
          </a:p>
          <a:p>
            <a:pPr marL="342900" indent="-342900">
              <a:spcBef>
                <a:spcPts val="1050"/>
              </a:spcBef>
              <a:buClr>
                <a:schemeClr val="tx2"/>
              </a:buClr>
              <a:buFont typeface="+mj-lt"/>
              <a:buAutoNum type="arabicPeriod"/>
            </a:pPr>
            <a:r>
              <a:rPr lang="en-US" sz="1600" dirty="0">
                <a:solidFill>
                  <a:schemeClr val="tx1">
                    <a:lumMod val="75000"/>
                    <a:lumOff val="25000"/>
                  </a:schemeClr>
                </a:solidFill>
              </a:rPr>
              <a:t>Identify potential postabortion complications and their signs and symptoms.</a:t>
            </a:r>
          </a:p>
          <a:p>
            <a:pPr marL="342900" indent="-342900">
              <a:spcBef>
                <a:spcPts val="1050"/>
              </a:spcBef>
              <a:buClr>
                <a:schemeClr val="tx2"/>
              </a:buClr>
              <a:buFont typeface="+mj-lt"/>
              <a:buAutoNum type="arabicPeriod"/>
            </a:pPr>
            <a:r>
              <a:rPr lang="en-US" sz="1600" dirty="0">
                <a:solidFill>
                  <a:schemeClr val="tx1">
                    <a:lumMod val="75000"/>
                    <a:lumOff val="25000"/>
                  </a:schemeClr>
                </a:solidFill>
              </a:rPr>
              <a:t>Describe rapid assessment, treatment, and other measures for:</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Shock</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Severe vaginal bleeding</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Infection and sepsis </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Intra-abdominal injury </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Uterine perforation</a:t>
            </a:r>
          </a:p>
          <a:p>
            <a:pPr marL="342900" indent="-342900">
              <a:spcBef>
                <a:spcPts val="1050"/>
              </a:spcBef>
              <a:buClr>
                <a:schemeClr val="tx2"/>
              </a:buClr>
              <a:buFont typeface="+mj-lt"/>
              <a:buAutoNum type="arabicPeriod"/>
            </a:pPr>
            <a:r>
              <a:rPr lang="en-US" sz="1600" dirty="0">
                <a:solidFill>
                  <a:schemeClr val="tx1">
                    <a:lumMod val="75000"/>
                    <a:lumOff val="25000"/>
                  </a:schemeClr>
                </a:solidFill>
              </a:rPr>
              <a:t>Explain elements of emergency resuscitation and preparation for referral and transport to a tertiary care facility.</a:t>
            </a:r>
          </a:p>
        </p:txBody>
      </p:sp>
      <p:sp>
        <p:nvSpPr>
          <p:cNvPr id="2" name="TextBox 1">
            <a:extLst>
              <a:ext uri="{FF2B5EF4-FFF2-40B4-BE49-F238E27FC236}">
                <a16:creationId xmlns:a16="http://schemas.microsoft.com/office/drawing/2014/main" id="{6BAB3CF5-A82F-96E0-DCAF-8055B6ECDF87}"/>
              </a:ext>
            </a:extLst>
          </p:cNvPr>
          <p:cNvSpPr txBox="1"/>
          <p:nvPr/>
        </p:nvSpPr>
        <p:spPr>
          <a:xfrm>
            <a:off x="370331" y="122198"/>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Learning Objectives</a:t>
            </a:r>
          </a:p>
        </p:txBody>
      </p:sp>
    </p:spTree>
    <p:extLst>
      <p:ext uri="{BB962C8B-B14F-4D97-AF65-F5344CB8AC3E}">
        <p14:creationId xmlns:p14="http://schemas.microsoft.com/office/powerpoint/2010/main" val="31401562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26159"/>
            <a:ext cx="8382000" cy="357304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2250"/>
              </a:spcBef>
              <a:buClr>
                <a:schemeClr val="tx2"/>
              </a:buClr>
            </a:pPr>
            <a:r>
              <a:rPr lang="en-US" b="1" dirty="0">
                <a:solidFill>
                  <a:schemeClr val="tx2"/>
                </a:solidFill>
              </a:rPr>
              <a:t>During Transport</a:t>
            </a:r>
            <a:endParaRPr lang="en-US" dirty="0">
              <a:solidFill>
                <a:schemeClr val="tx1">
                  <a:lumMod val="75000"/>
                  <a:lumOff val="25000"/>
                </a:schemeClr>
              </a:solidFill>
            </a:endParaRPr>
          </a:p>
          <a:p>
            <a:pPr marL="342900" lvl="1" indent="-342900">
              <a:spcBef>
                <a:spcPts val="2250"/>
              </a:spcBef>
              <a:buClr>
                <a:schemeClr val="tx2"/>
              </a:buClr>
              <a:buFont typeface=".PingFang SC Regular"/>
              <a:buChar char="〉"/>
            </a:pPr>
            <a:r>
              <a:rPr lang="en-US" dirty="0">
                <a:solidFill>
                  <a:schemeClr val="tx1">
                    <a:lumMod val="75000"/>
                    <a:lumOff val="25000"/>
                  </a:schemeClr>
                </a:solidFill>
              </a:rPr>
              <a:t>A trained provider should accompany the client during transport, if possible.</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Continue treatment, including intravenous and oxygen therapy, as needed.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Keep the client warm.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In cases of hemorrhage or shock, elevate the client’s feet.</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698828"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Referral Guidelines (continued)</a:t>
            </a:r>
          </a:p>
        </p:txBody>
      </p:sp>
    </p:spTree>
    <p:extLst>
      <p:ext uri="{BB962C8B-B14F-4D97-AF65-F5344CB8AC3E}">
        <p14:creationId xmlns:p14="http://schemas.microsoft.com/office/powerpoint/2010/main" val="20423868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34D9DFA-2C53-4850-BEE5-6F90BCCD0956}"/>
              </a:ext>
            </a:extLst>
          </p:cNvPr>
          <p:cNvSpPr/>
          <p:nvPr/>
        </p:nvSpPr>
        <p:spPr>
          <a:xfrm>
            <a:off x="-25543" y="0"/>
            <a:ext cx="9422676" cy="5143500"/>
          </a:xfrm>
          <a:prstGeom prst="rect">
            <a:avLst/>
          </a:prstGeom>
          <a:solidFill>
            <a:srgbClr val="9702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BE6BFFA-C8A0-754B-A827-A1D0B06C5C87}"/>
              </a:ext>
            </a:extLst>
          </p:cNvPr>
          <p:cNvSpPr/>
          <p:nvPr/>
        </p:nvSpPr>
        <p:spPr>
          <a:xfrm>
            <a:off x="-25543" y="0"/>
            <a:ext cx="216736"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 name="Rectangle 2">
            <a:extLst>
              <a:ext uri="{FF2B5EF4-FFF2-40B4-BE49-F238E27FC236}">
                <a16:creationId xmlns:a16="http://schemas.microsoft.com/office/drawing/2014/main" id="{BC8D8E68-8DE8-6257-3428-9CD7C2394DC5}"/>
              </a:ext>
            </a:extLst>
          </p:cNvPr>
          <p:cNvSpPr/>
          <p:nvPr/>
        </p:nvSpPr>
        <p:spPr>
          <a:xfrm>
            <a:off x="192171" y="0"/>
            <a:ext cx="216736" cy="5143500"/>
          </a:xfrm>
          <a:prstGeom prst="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243081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Common Postabortion Complications</a:t>
            </a:r>
          </a:p>
        </p:txBody>
      </p:sp>
      <p:sp>
        <p:nvSpPr>
          <p:cNvPr id="3" name="Content Placeholder 1">
            <a:extLst>
              <a:ext uri="{FF2B5EF4-FFF2-40B4-BE49-F238E27FC236}">
                <a16:creationId xmlns:a16="http://schemas.microsoft.com/office/drawing/2014/main" id="{F2E5021A-FA55-CB9D-7BFB-798459F51FE7}"/>
              </a:ext>
            </a:extLst>
          </p:cNvPr>
          <p:cNvSpPr txBox="1">
            <a:spLocks/>
          </p:cNvSpPr>
          <p:nvPr/>
        </p:nvSpPr>
        <p:spPr>
          <a:xfrm>
            <a:off x="457200" y="1193646"/>
            <a:ext cx="8455572" cy="354652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2250"/>
              </a:spcBef>
              <a:buClr>
                <a:schemeClr val="tx2"/>
              </a:buClr>
              <a:buFont typeface=".PingFang SC Regular"/>
              <a:buChar char="〉"/>
            </a:pPr>
            <a:r>
              <a:rPr lang="en-US" sz="1600" dirty="0">
                <a:solidFill>
                  <a:schemeClr val="tx1">
                    <a:lumMod val="75000"/>
                    <a:lumOff val="25000"/>
                  </a:schemeClr>
                </a:solidFill>
              </a:rPr>
              <a:t>Complications can develop at any time, including before the client seeks care.</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Complications can become life-threatening quickly; providers must be able to immediately recognize and manage complications. </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Complications that PAC clients most commonly experience include: </a:t>
            </a:r>
          </a:p>
          <a:p>
            <a:pPr marL="742950" lvl="2" indent="-285750">
              <a:spcBef>
                <a:spcPts val="1050"/>
              </a:spcBef>
              <a:buClr>
                <a:schemeClr val="tx2"/>
              </a:buClr>
              <a:buFont typeface="Courier New" panose="02070309020205020404" pitchFamily="49" charset="0"/>
              <a:buChar char="o"/>
            </a:pPr>
            <a:r>
              <a:rPr lang="en-US" dirty="0">
                <a:solidFill>
                  <a:schemeClr val="tx1">
                    <a:lumMod val="75000"/>
                    <a:lumOff val="25000"/>
                  </a:schemeClr>
                </a:solidFill>
              </a:rPr>
              <a:t>Shock</a:t>
            </a:r>
          </a:p>
          <a:p>
            <a:pPr marL="742950" lvl="2" indent="-285750">
              <a:spcBef>
                <a:spcPts val="1050"/>
              </a:spcBef>
              <a:buClr>
                <a:schemeClr val="tx2"/>
              </a:buClr>
              <a:buFont typeface="Courier New" panose="02070309020205020404" pitchFamily="49" charset="0"/>
              <a:buChar char="o"/>
            </a:pPr>
            <a:r>
              <a:rPr lang="en-US" dirty="0">
                <a:solidFill>
                  <a:schemeClr val="tx1">
                    <a:lumMod val="75000"/>
                    <a:lumOff val="25000"/>
                  </a:schemeClr>
                </a:solidFill>
              </a:rPr>
              <a:t>Severe vaginal bleeding</a:t>
            </a:r>
          </a:p>
          <a:p>
            <a:pPr marL="742950" lvl="2" indent="-285750">
              <a:spcBef>
                <a:spcPts val="1050"/>
              </a:spcBef>
              <a:buClr>
                <a:schemeClr val="tx2"/>
              </a:buClr>
              <a:buFont typeface="Courier New" panose="02070309020205020404" pitchFamily="49" charset="0"/>
              <a:buChar char="o"/>
            </a:pPr>
            <a:r>
              <a:rPr lang="en-US" dirty="0">
                <a:solidFill>
                  <a:schemeClr val="tx1">
                    <a:lumMod val="75000"/>
                    <a:lumOff val="25000"/>
                  </a:schemeClr>
                </a:solidFill>
              </a:rPr>
              <a:t>Infection and sepsis</a:t>
            </a:r>
          </a:p>
          <a:p>
            <a:pPr marL="742950" lvl="2" indent="-285750">
              <a:spcBef>
                <a:spcPts val="1050"/>
              </a:spcBef>
              <a:buClr>
                <a:schemeClr val="tx2"/>
              </a:buClr>
              <a:buFont typeface="Courier New" panose="02070309020205020404" pitchFamily="49" charset="0"/>
              <a:buChar char="o"/>
            </a:pPr>
            <a:r>
              <a:rPr lang="en-US" dirty="0">
                <a:solidFill>
                  <a:schemeClr val="tx1">
                    <a:lumMod val="75000"/>
                    <a:lumOff val="25000"/>
                  </a:schemeClr>
                </a:solidFill>
              </a:rPr>
              <a:t>Intra-abdominal injury </a:t>
            </a:r>
          </a:p>
          <a:p>
            <a:pPr marL="742950" lvl="2" indent="-285750">
              <a:spcBef>
                <a:spcPts val="1050"/>
              </a:spcBef>
              <a:buClr>
                <a:schemeClr val="tx2"/>
              </a:buClr>
              <a:buFont typeface="Courier New" panose="02070309020205020404" pitchFamily="49" charset="0"/>
              <a:buChar char="o"/>
            </a:pPr>
            <a:r>
              <a:rPr lang="en-US" dirty="0">
                <a:solidFill>
                  <a:schemeClr val="tx1">
                    <a:lumMod val="75000"/>
                    <a:lumOff val="25000"/>
                  </a:schemeClr>
                </a:solidFill>
              </a:rPr>
              <a:t>Uterine perforation</a:t>
            </a:r>
          </a:p>
        </p:txBody>
      </p:sp>
    </p:spTree>
    <p:extLst>
      <p:ext uri="{BB962C8B-B14F-4D97-AF65-F5344CB8AC3E}">
        <p14:creationId xmlns:p14="http://schemas.microsoft.com/office/powerpoint/2010/main" val="23512681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09016"/>
            <a:ext cx="8339959" cy="33783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2250"/>
              </a:spcBef>
              <a:buClr>
                <a:schemeClr val="tx2"/>
              </a:buClr>
              <a:buFont typeface=".PingFang SC Regular"/>
              <a:buChar char="〉"/>
            </a:pPr>
            <a:r>
              <a:rPr lang="en-US" dirty="0">
                <a:solidFill>
                  <a:schemeClr val="tx1">
                    <a:lumMod val="75000"/>
                    <a:lumOff val="25000"/>
                  </a:schemeClr>
                </a:solidFill>
              </a:rPr>
              <a:t>Shock is a life-threatening condition requiring immediate, intensive treatment.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Shock is characterized by a failure of the circulatory system to maintain adequate blood flow to vital organs, depriving those organs of oxygen. </a:t>
            </a:r>
          </a:p>
          <a:p>
            <a:pPr marL="342900" lvl="1" indent="-342900">
              <a:spcBef>
                <a:spcPts val="2250"/>
              </a:spcBef>
              <a:buClr>
                <a:schemeClr val="tx2"/>
              </a:buClr>
              <a:buFont typeface=".PingFang SC Regular"/>
              <a:buChar char="〉"/>
            </a:pPr>
            <a:r>
              <a:rPr lang="en-US" dirty="0">
                <a:solidFill>
                  <a:schemeClr val="tx1">
                    <a:lumMod val="75000"/>
                    <a:lumOff val="25000"/>
                  </a:schemeClr>
                </a:solidFill>
              </a:rPr>
              <a:t>In cases of incomplete abortion, shock is usually caused by either:</a:t>
            </a:r>
          </a:p>
          <a:p>
            <a:pPr marL="800100" lvl="2" indent="-342900">
              <a:spcBef>
                <a:spcPts val="1650"/>
              </a:spcBef>
              <a:buClr>
                <a:schemeClr val="tx2"/>
              </a:buClr>
              <a:buFont typeface="Courier New" panose="02070309020205020404" pitchFamily="49" charset="0"/>
              <a:buChar char="o"/>
            </a:pPr>
            <a:r>
              <a:rPr lang="en-US" sz="1800" dirty="0">
                <a:solidFill>
                  <a:schemeClr val="tx1">
                    <a:lumMod val="75000"/>
                    <a:lumOff val="25000"/>
                  </a:schemeClr>
                </a:solidFill>
              </a:rPr>
              <a:t>Blood loss (hemorrhage)</a:t>
            </a:r>
          </a:p>
          <a:p>
            <a:pPr marL="800100" lvl="2" indent="-342900">
              <a:spcBef>
                <a:spcPts val="1650"/>
              </a:spcBef>
              <a:buClr>
                <a:schemeClr val="tx2"/>
              </a:buClr>
              <a:buFont typeface="Courier New" panose="02070309020205020404" pitchFamily="49" charset="0"/>
              <a:buChar char="o"/>
            </a:pPr>
            <a:r>
              <a:rPr lang="en-US" sz="1800" dirty="0">
                <a:solidFill>
                  <a:schemeClr val="tx1">
                    <a:lumMod val="75000"/>
                    <a:lumOff val="25000"/>
                  </a:schemeClr>
                </a:solidFill>
              </a:rPr>
              <a:t>Dilation of the blood vessels (vasodilation) from infection, sepsis, or trauma</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Shock</a:t>
            </a:r>
          </a:p>
        </p:txBody>
      </p:sp>
    </p:spTree>
    <p:extLst>
      <p:ext uri="{BB962C8B-B14F-4D97-AF65-F5344CB8AC3E}">
        <p14:creationId xmlns:p14="http://schemas.microsoft.com/office/powerpoint/2010/main" val="1082369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86932"/>
            <a:ext cx="8345424" cy="350698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650"/>
              </a:spcBef>
              <a:buClr>
                <a:schemeClr val="tx2"/>
              </a:buClr>
              <a:buFont typeface=".PingFang SC Regular"/>
              <a:buChar char="〉"/>
            </a:pPr>
            <a:r>
              <a:rPr lang="en-US" dirty="0">
                <a:solidFill>
                  <a:schemeClr val="tx1">
                    <a:lumMod val="75000"/>
                    <a:lumOff val="25000"/>
                  </a:schemeClr>
                </a:solidFill>
              </a:rPr>
              <a:t>Anxiousness, confusion, or unconsciousness</a:t>
            </a:r>
          </a:p>
          <a:p>
            <a:pPr marL="342900" lvl="1" indent="-342900">
              <a:spcBef>
                <a:spcPts val="1650"/>
              </a:spcBef>
              <a:buClr>
                <a:schemeClr val="tx2"/>
              </a:buClr>
              <a:buFont typeface=".PingFang SC Regular"/>
              <a:buChar char="〉"/>
            </a:pPr>
            <a:r>
              <a:rPr lang="en-US" dirty="0">
                <a:solidFill>
                  <a:schemeClr val="tx1">
                    <a:lumMod val="75000"/>
                    <a:lumOff val="25000"/>
                  </a:schemeClr>
                </a:solidFill>
              </a:rPr>
              <a:t>Fast and weak pulse: ≥ 110 per minute</a:t>
            </a:r>
          </a:p>
          <a:p>
            <a:pPr marL="342900" lvl="1" indent="-342900">
              <a:spcBef>
                <a:spcPts val="1650"/>
              </a:spcBef>
              <a:buClr>
                <a:schemeClr val="tx2"/>
              </a:buClr>
              <a:buFont typeface=".PingFang SC Regular"/>
              <a:buChar char="〉"/>
            </a:pPr>
            <a:r>
              <a:rPr lang="en-US" dirty="0">
                <a:solidFill>
                  <a:schemeClr val="tx1">
                    <a:lumMod val="75000"/>
                    <a:lumOff val="25000"/>
                  </a:schemeClr>
                </a:solidFill>
              </a:rPr>
              <a:t>Low blood pressure: systolic &lt;90</a:t>
            </a:r>
          </a:p>
          <a:p>
            <a:pPr marL="342900" lvl="1" indent="-342900">
              <a:spcBef>
                <a:spcPts val="1650"/>
              </a:spcBef>
              <a:buClr>
                <a:schemeClr val="tx2"/>
              </a:buClr>
              <a:buFont typeface=".PingFang SC Regular"/>
              <a:buChar char="〉"/>
            </a:pPr>
            <a:r>
              <a:rPr lang="en-US" dirty="0">
                <a:solidFill>
                  <a:schemeClr val="tx1">
                    <a:lumMod val="75000"/>
                    <a:lumOff val="25000"/>
                  </a:schemeClr>
                </a:solidFill>
              </a:rPr>
              <a:t>Pallor </a:t>
            </a:r>
          </a:p>
          <a:p>
            <a:pPr marL="342900" lvl="1" indent="-342900">
              <a:spcBef>
                <a:spcPts val="1650"/>
              </a:spcBef>
              <a:buClr>
                <a:schemeClr val="tx2"/>
              </a:buClr>
              <a:buFont typeface=".PingFang SC Regular"/>
              <a:buChar char="〉"/>
            </a:pPr>
            <a:r>
              <a:rPr lang="en-US" dirty="0">
                <a:solidFill>
                  <a:schemeClr val="tx1">
                    <a:lumMod val="75000"/>
                    <a:lumOff val="25000"/>
                  </a:schemeClr>
                </a:solidFill>
              </a:rPr>
              <a:t>Rapid breathing: respiration ≥30 per minute</a:t>
            </a:r>
          </a:p>
          <a:p>
            <a:pPr marL="342900" lvl="1" indent="-342900">
              <a:spcBef>
                <a:spcPts val="1650"/>
              </a:spcBef>
              <a:buClr>
                <a:schemeClr val="tx2"/>
              </a:buClr>
              <a:buFont typeface=".PingFang SC Regular"/>
              <a:buChar char="〉"/>
            </a:pPr>
            <a:r>
              <a:rPr lang="en-US" dirty="0">
                <a:solidFill>
                  <a:schemeClr val="tx1">
                    <a:lumMod val="75000"/>
                    <a:lumOff val="25000"/>
                  </a:schemeClr>
                </a:solidFill>
              </a:rPr>
              <a:t>Scanty urine output: &lt;30 ml per hour</a:t>
            </a:r>
          </a:p>
          <a:p>
            <a:pPr marL="342900" lvl="1" indent="-342900">
              <a:spcBef>
                <a:spcPts val="1650"/>
              </a:spcBef>
              <a:buClr>
                <a:schemeClr val="tx2"/>
              </a:buClr>
              <a:buFont typeface=".PingFang SC Regular"/>
              <a:buChar char="〉"/>
            </a:pPr>
            <a:r>
              <a:rPr lang="en-US" dirty="0">
                <a:solidFill>
                  <a:schemeClr val="tx1">
                    <a:lumMod val="75000"/>
                    <a:lumOff val="25000"/>
                  </a:schemeClr>
                </a:solidFill>
              </a:rPr>
              <a:t>Sweaty or cold, clammy skin</a:t>
            </a:r>
          </a:p>
          <a:p>
            <a:pPr marL="342900" lvl="1" indent="-342900">
              <a:spcBef>
                <a:spcPts val="1650"/>
              </a:spcBef>
              <a:buClr>
                <a:schemeClr val="tx2"/>
              </a:buClr>
              <a:buFont typeface=".PingFang SC Regular"/>
              <a:buChar char="〉"/>
            </a:pPr>
            <a:endParaRPr lang="en-US"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Signs and Symptoms of Shock </a:t>
            </a:r>
          </a:p>
        </p:txBody>
      </p:sp>
    </p:spTree>
    <p:extLst>
      <p:ext uri="{BB962C8B-B14F-4D97-AF65-F5344CB8AC3E}">
        <p14:creationId xmlns:p14="http://schemas.microsoft.com/office/powerpoint/2010/main" val="41410964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35F5DB6-83F0-1232-988B-D975BD9DC632}"/>
              </a:ext>
            </a:extLst>
          </p:cNvPr>
          <p:cNvSpPr/>
          <p:nvPr/>
        </p:nvSpPr>
        <p:spPr>
          <a:xfrm>
            <a:off x="5738648" y="1250729"/>
            <a:ext cx="3063765" cy="2381339"/>
          </a:xfrm>
          <a:prstGeom prst="round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Content Placeholder 1"/>
          <p:cNvSpPr txBox="1">
            <a:spLocks/>
          </p:cNvSpPr>
          <p:nvPr/>
        </p:nvSpPr>
        <p:spPr>
          <a:xfrm>
            <a:off x="457200" y="1250729"/>
            <a:ext cx="4997669" cy="330813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650"/>
              </a:spcBef>
              <a:buClr>
                <a:schemeClr val="tx2"/>
              </a:buClr>
              <a:buFont typeface=".PingFang SC Regular"/>
              <a:buChar char="〉"/>
            </a:pPr>
            <a:r>
              <a:rPr lang="en-US" dirty="0">
                <a:solidFill>
                  <a:schemeClr val="tx1">
                    <a:lumMod val="75000"/>
                    <a:lumOff val="25000"/>
                  </a:schemeClr>
                </a:solidFill>
              </a:rPr>
              <a:t>Call for assistance to help urgently manage the client. Resuscitation requires teamwork.</a:t>
            </a:r>
          </a:p>
          <a:p>
            <a:pPr marL="342900" lvl="1" indent="-342900">
              <a:spcBef>
                <a:spcPts val="1650"/>
              </a:spcBef>
              <a:buClr>
                <a:schemeClr val="tx2"/>
              </a:buClr>
              <a:buFont typeface=".PingFang SC Regular"/>
              <a:buChar char="〉"/>
            </a:pPr>
            <a:r>
              <a:rPr lang="en-US" dirty="0">
                <a:solidFill>
                  <a:schemeClr val="tx1">
                    <a:lumMod val="75000"/>
                    <a:lumOff val="25000"/>
                  </a:schemeClr>
                </a:solidFill>
              </a:rPr>
              <a:t>Monitor vital signs every 15 minutes.</a:t>
            </a:r>
          </a:p>
          <a:p>
            <a:pPr marL="342900" lvl="1" indent="-342900">
              <a:spcBef>
                <a:spcPts val="1650"/>
              </a:spcBef>
              <a:buClr>
                <a:schemeClr val="tx2"/>
              </a:buClr>
              <a:buFont typeface=".PingFang SC Regular"/>
              <a:buChar char="〉"/>
            </a:pPr>
            <a:r>
              <a:rPr lang="en-US" dirty="0">
                <a:solidFill>
                  <a:schemeClr val="tx1">
                    <a:lumMod val="75000"/>
                    <a:lumOff val="25000"/>
                  </a:schemeClr>
                </a:solidFill>
              </a:rPr>
              <a:t>Turn the client onto their side to minimize risk of aspiration if vomiting occurs.</a:t>
            </a:r>
          </a:p>
          <a:p>
            <a:pPr marL="342900" lvl="1" indent="-342900">
              <a:spcBef>
                <a:spcPts val="1650"/>
              </a:spcBef>
              <a:buClr>
                <a:schemeClr val="tx2"/>
              </a:buClr>
              <a:buFont typeface=".PingFang SC Regular"/>
              <a:buChar char="〉"/>
            </a:pPr>
            <a:r>
              <a:rPr lang="en-US" dirty="0">
                <a:solidFill>
                  <a:schemeClr val="tx1">
                    <a:lumMod val="75000"/>
                    <a:lumOff val="25000"/>
                  </a:schemeClr>
                </a:solidFill>
              </a:rPr>
              <a:t>Make sure client’s airway is open. Administer oxygen, if needed.</a:t>
            </a:r>
          </a:p>
          <a:p>
            <a:pPr marL="342900" lvl="1" indent="-342900">
              <a:spcBef>
                <a:spcPts val="1650"/>
              </a:spcBef>
              <a:buClr>
                <a:schemeClr val="tx2"/>
              </a:buClr>
              <a:buFont typeface=".PingFang SC Regular"/>
              <a:buChar char="〉"/>
            </a:pPr>
            <a:r>
              <a:rPr lang="en-US" dirty="0">
                <a:solidFill>
                  <a:schemeClr val="tx1">
                    <a:lumMod val="75000"/>
                    <a:lumOff val="25000"/>
                  </a:schemeClr>
                </a:solidFill>
              </a:rPr>
              <a:t>Keep the client warm–but do not overheat.</a:t>
            </a:r>
          </a:p>
          <a:p>
            <a:pPr marL="342900" lvl="1" indent="-342900">
              <a:spcBef>
                <a:spcPts val="1650"/>
              </a:spcBef>
              <a:buClr>
                <a:schemeClr val="tx2"/>
              </a:buClr>
              <a:buFont typeface=".PingFang SC Regular"/>
              <a:buChar char="〉"/>
            </a:pPr>
            <a:endParaRPr lang="en-US"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Initial Treatment for Shock</a:t>
            </a:r>
          </a:p>
        </p:txBody>
      </p:sp>
      <p:sp>
        <p:nvSpPr>
          <p:cNvPr id="4" name="Content Placeholder 1">
            <a:extLst>
              <a:ext uri="{FF2B5EF4-FFF2-40B4-BE49-F238E27FC236}">
                <a16:creationId xmlns:a16="http://schemas.microsoft.com/office/drawing/2014/main" id="{A7A944A3-9396-D61B-FF2A-E3CF55A194D4}"/>
              </a:ext>
            </a:extLst>
          </p:cNvPr>
          <p:cNvSpPr txBox="1">
            <a:spLocks/>
          </p:cNvSpPr>
          <p:nvPr/>
        </p:nvSpPr>
        <p:spPr>
          <a:xfrm>
            <a:off x="5867399" y="1406128"/>
            <a:ext cx="2806262" cy="207054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1050"/>
              </a:spcBef>
              <a:buClr>
                <a:schemeClr val="tx2"/>
              </a:buClr>
            </a:pPr>
            <a:r>
              <a:rPr lang="en-US" sz="1600" dirty="0">
                <a:solidFill>
                  <a:schemeClr val="bg1"/>
                </a:solidFill>
              </a:rPr>
              <a:t>The primary goal in treating shock is to stabilize the client—to restore the efficiency and volume of the circulatory system. It is also critically important to identify and treat the underlying cause of the condition. </a:t>
            </a:r>
          </a:p>
          <a:p>
            <a:pPr marL="342900" lvl="1" indent="-342900">
              <a:spcBef>
                <a:spcPts val="1050"/>
              </a:spcBef>
              <a:buClr>
                <a:schemeClr val="tx2"/>
              </a:buClr>
              <a:buFont typeface=".PingFang SC Regular"/>
              <a:buChar char="〉"/>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14448029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11316"/>
            <a:ext cx="8255876" cy="377341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650"/>
              </a:spcBef>
              <a:buClr>
                <a:schemeClr val="tx2"/>
              </a:buClr>
              <a:buFont typeface=".PingFang SC Regular"/>
              <a:buChar char="〉"/>
            </a:pPr>
            <a:r>
              <a:rPr lang="en-US" sz="1600" dirty="0">
                <a:solidFill>
                  <a:schemeClr val="tx1">
                    <a:lumMod val="75000"/>
                    <a:lumOff val="25000"/>
                  </a:schemeClr>
                </a:solidFill>
              </a:rPr>
              <a:t>Elevate the client’s legs to increase return of blood to the heart.</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Administer intravenous fluids; monitor intravenous fluids and urine output.</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Collect blood for hemoglobin or hematocrit testing. </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Cross-match blood and perform a clotting test.</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Obtain blood cultures if there are any signs of infection or sepsis and administer broad-spectrum intravenous or intramuscular antibiotics.</a:t>
            </a:r>
          </a:p>
          <a:p>
            <a:pPr marL="342900" lvl="1" indent="-342900">
              <a:spcBef>
                <a:spcPts val="1650"/>
              </a:spcBef>
              <a:buClr>
                <a:schemeClr val="tx2"/>
              </a:buClr>
              <a:buFont typeface=".PingFang SC Regular"/>
              <a:buChar char="〉"/>
            </a:pPr>
            <a:r>
              <a:rPr lang="en-US" sz="1600" dirty="0">
                <a:solidFill>
                  <a:schemeClr val="tx1">
                    <a:lumMod val="75000"/>
                    <a:lumOff val="25000"/>
                  </a:schemeClr>
                </a:solidFill>
              </a:rPr>
              <a:t>Remove any visible products of conception to help the uterus to contract and control bleeding, but do not conduct a complete pelvic exam until the client is stable. </a:t>
            </a:r>
          </a:p>
          <a:p>
            <a:pPr marL="342900" lvl="1" indent="-342900">
              <a:spcBef>
                <a:spcPts val="16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Initial Treatment for Shock (continued)</a:t>
            </a:r>
          </a:p>
        </p:txBody>
      </p:sp>
    </p:spTree>
    <p:extLst>
      <p:ext uri="{BB962C8B-B14F-4D97-AF65-F5344CB8AC3E}">
        <p14:creationId xmlns:p14="http://schemas.microsoft.com/office/powerpoint/2010/main" val="1677557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a:extLst>
              <a:ext uri="{FF2B5EF4-FFF2-40B4-BE49-F238E27FC236}">
                <a16:creationId xmlns:a16="http://schemas.microsoft.com/office/drawing/2014/main" id="{835F5DB6-83F0-1232-988B-D975BD9DC632}"/>
              </a:ext>
            </a:extLst>
          </p:cNvPr>
          <p:cNvSpPr/>
          <p:nvPr/>
        </p:nvSpPr>
        <p:spPr>
          <a:xfrm>
            <a:off x="6474373" y="1139627"/>
            <a:ext cx="2391103" cy="2339297"/>
          </a:xfrm>
          <a:prstGeom prst="round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Content Placeholder 1"/>
          <p:cNvSpPr txBox="1">
            <a:spLocks/>
          </p:cNvSpPr>
          <p:nvPr/>
        </p:nvSpPr>
        <p:spPr>
          <a:xfrm>
            <a:off x="457201" y="1139627"/>
            <a:ext cx="6017172" cy="266235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heavy bleeding is the suspected cause:</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Empty uterine cavity of retained products of conception.</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Conduct transfusion as soon as possible.</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Reassess client condition for improvement.</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infection is the suspected cause:</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Collect blood and other relevant samples.</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Administer a combination of antibiotics.</a:t>
            </a:r>
          </a:p>
          <a:p>
            <a:pPr marL="800100" lvl="2" indent="-342900">
              <a:spcBef>
                <a:spcPts val="450"/>
              </a:spcBef>
              <a:buClr>
                <a:schemeClr val="tx2"/>
              </a:buClr>
              <a:buFont typeface="Courier New" panose="02070309020205020404" pitchFamily="49" charset="0"/>
              <a:buChar char="o"/>
            </a:pPr>
            <a:r>
              <a:rPr lang="en-US" dirty="0">
                <a:solidFill>
                  <a:schemeClr val="tx1">
                    <a:lumMod val="75000"/>
                    <a:lumOff val="25000"/>
                  </a:schemeClr>
                </a:solidFill>
              </a:rPr>
              <a:t>Reassess client for improvement.</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Definitive Management of Shock</a:t>
            </a:r>
          </a:p>
        </p:txBody>
      </p:sp>
      <p:sp>
        <p:nvSpPr>
          <p:cNvPr id="4" name="Content Placeholder 1">
            <a:extLst>
              <a:ext uri="{FF2B5EF4-FFF2-40B4-BE49-F238E27FC236}">
                <a16:creationId xmlns:a16="http://schemas.microsoft.com/office/drawing/2014/main" id="{A7A944A3-9396-D61B-FF2A-E3CF55A194D4}"/>
              </a:ext>
            </a:extLst>
          </p:cNvPr>
          <p:cNvSpPr txBox="1">
            <a:spLocks/>
          </p:cNvSpPr>
          <p:nvPr/>
        </p:nvSpPr>
        <p:spPr>
          <a:xfrm>
            <a:off x="6695090" y="1278145"/>
            <a:ext cx="2004848" cy="207465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spcBef>
                <a:spcPts val="1050"/>
              </a:spcBef>
              <a:buClr>
                <a:schemeClr val="tx2"/>
              </a:buClr>
            </a:pPr>
            <a:r>
              <a:rPr lang="en-US" sz="1600" dirty="0">
                <a:solidFill>
                  <a:schemeClr val="bg1"/>
                </a:solidFill>
              </a:rPr>
              <a:t>After initial treatment, once the client is stable, identify and treat the underlying cause while monitoring fluids, urine output, and vital signs.</a:t>
            </a:r>
            <a:endParaRPr lang="en-US" sz="1600" dirty="0">
              <a:solidFill>
                <a:schemeClr val="tx1">
                  <a:lumMod val="75000"/>
                  <a:lumOff val="25000"/>
                </a:schemeClr>
              </a:solidFill>
            </a:endParaRPr>
          </a:p>
        </p:txBody>
      </p:sp>
      <p:sp>
        <p:nvSpPr>
          <p:cNvPr id="3" name="Content Placeholder 1">
            <a:extLst>
              <a:ext uri="{FF2B5EF4-FFF2-40B4-BE49-F238E27FC236}">
                <a16:creationId xmlns:a16="http://schemas.microsoft.com/office/drawing/2014/main" id="{E904A6BC-D626-1D43-87D0-73E38EF89132}"/>
              </a:ext>
            </a:extLst>
          </p:cNvPr>
          <p:cNvSpPr txBox="1">
            <a:spLocks/>
          </p:cNvSpPr>
          <p:nvPr/>
        </p:nvSpPr>
        <p:spPr>
          <a:xfrm>
            <a:off x="457200" y="3722466"/>
            <a:ext cx="8408275" cy="118274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there is evidence of peritonitis or if pelvic abscess is suspected, prepare the client for a laparotomy or refer and transfer while resuscitation is ongoing.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If trauma is the suspected cause, prepare for surgery or refer.</a:t>
            </a:r>
          </a:p>
        </p:txBody>
      </p:sp>
    </p:spTree>
    <p:extLst>
      <p:ext uri="{BB962C8B-B14F-4D97-AF65-F5344CB8AC3E}">
        <p14:creationId xmlns:p14="http://schemas.microsoft.com/office/powerpoint/2010/main" val="873790245"/>
      </p:ext>
    </p:extLst>
  </p:cSld>
  <p:clrMapOvr>
    <a:masterClrMapping/>
  </p:clrMapOvr>
</p:sld>
</file>

<file path=ppt/theme/theme1.xml><?xml version="1.0" encoding="utf-8"?>
<a:theme xmlns:a="http://schemas.openxmlformats.org/drawingml/2006/main" name="Office Theme">
  <a:themeElements>
    <a:clrScheme name="EngenderHealth Colors">
      <a:dk1>
        <a:srgbClr val="000000"/>
      </a:dk1>
      <a:lt1>
        <a:srgbClr val="FFFFFF"/>
      </a:lt1>
      <a:dk2>
        <a:srgbClr val="A1005D"/>
      </a:dk2>
      <a:lt2>
        <a:srgbClr val="595959"/>
      </a:lt2>
      <a:accent1>
        <a:srgbClr val="ED7A23"/>
      </a:accent1>
      <a:accent2>
        <a:srgbClr val="00AEBD"/>
      </a:accent2>
      <a:accent3>
        <a:srgbClr val="005238"/>
      </a:accent3>
      <a:accent4>
        <a:srgbClr val="FEC357"/>
      </a:accent4>
      <a:accent5>
        <a:srgbClr val="BD3632"/>
      </a:accent5>
      <a:accent6>
        <a:srgbClr val="92278F"/>
      </a:accent6>
      <a:hlink>
        <a:srgbClr val="A1005D"/>
      </a:hlink>
      <a:folHlink>
        <a:srgbClr val="ED7A2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A8E94B77522244B80878EC10E1F6FA" ma:contentTypeVersion="18" ma:contentTypeDescription="Create a new document." ma:contentTypeScope="" ma:versionID="3ae9ce46730ecc2e585a0934cb243dd3">
  <xsd:schema xmlns:xsd="http://www.w3.org/2001/XMLSchema" xmlns:xs="http://www.w3.org/2001/XMLSchema" xmlns:p="http://schemas.microsoft.com/office/2006/metadata/properties" xmlns:ns2="b80a4965-1f2a-4cbc-98c5-618f6454ed52" xmlns:ns3="c0c878b5-cd13-4fe0-ba3c-653e4c62e7a8" targetNamespace="http://schemas.microsoft.com/office/2006/metadata/properties" ma:root="true" ma:fieldsID="af9affd0e4e8c3e464dc11571a8dca6e" ns2:_="" ns3:_="">
    <xsd:import namespace="b80a4965-1f2a-4cbc-98c5-618f6454ed52"/>
    <xsd:import namespace="c0c878b5-cd13-4fe0-ba3c-653e4c62e7a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0a4965-1f2a-4cbc-98c5-618f6454ed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e0a95ed-7779-4a3b-bbde-92994ca33b2c"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c878b5-cd13-4fe0-ba3c-653e4c62e7a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be5874d-93d0-4ac5-be63-19ee90f11a8f}" ma:internalName="TaxCatchAll" ma:showField="CatchAllData" ma:web="c0c878b5-cd13-4fe0-ba3c-653e4c62e7a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0c878b5-cd13-4fe0-ba3c-653e4c62e7a8" xsi:nil="true"/>
    <lcf76f155ced4ddcb4097134ff3c332f xmlns="b80a4965-1f2a-4cbc-98c5-618f6454ed5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740E9CD-F48E-45EA-A4A4-EF3D9B68CF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0a4965-1f2a-4cbc-98c5-618f6454ed52"/>
    <ds:schemaRef ds:uri="c0c878b5-cd13-4fe0-ba3c-653e4c62e7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B6EA544-0331-44C3-83F9-2DF9632F3F13}">
  <ds:schemaRefs>
    <ds:schemaRef ds:uri="http://schemas.microsoft.com/sharepoint/v3/contenttype/forms"/>
  </ds:schemaRefs>
</ds:datastoreItem>
</file>

<file path=customXml/itemProps3.xml><?xml version="1.0" encoding="utf-8"?>
<ds:datastoreItem xmlns:ds="http://schemas.openxmlformats.org/officeDocument/2006/customXml" ds:itemID="{8FFFD40F-E493-472A-B69C-66C2BD6EA883}">
  <ds:schemaRefs>
    <ds:schemaRef ds:uri="http://www.w3.org/XML/1998/namespace"/>
    <ds:schemaRef ds:uri="http://schemas.microsoft.com/office/2006/documentManagement/types"/>
    <ds:schemaRef ds:uri="http://purl.org/dc/dcmitype/"/>
    <ds:schemaRef ds:uri="c0c878b5-cd13-4fe0-ba3c-653e4c62e7a8"/>
    <ds:schemaRef ds:uri="b80a4965-1f2a-4cbc-98c5-618f6454ed52"/>
    <ds:schemaRef ds:uri="http://purl.org/dc/elements/1.1/"/>
    <ds:schemaRef ds:uri="http://schemas.openxmlformats.org/package/2006/metadata/core-properties"/>
    <ds:schemaRef ds:uri="http://schemas.microsoft.com/office/infopath/2007/PartnerControl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7264</TotalTime>
  <Words>2490</Words>
  <Application>Microsoft Office PowerPoint</Application>
  <PresentationFormat>On-screen Show (16:9)</PresentationFormat>
  <Paragraphs>258</Paragraphs>
  <Slides>31</Slides>
  <Notes>30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.PingFang SC Regular</vt:lpstr>
      <vt:lpstr>Arial</vt:lpstr>
      <vt:lpstr>Calibri</vt:lpstr>
      <vt:lpstr>Courier New</vt:lpstr>
      <vt:lpstr>System Font Regular</vt:lpstr>
      <vt:lpstr>Wingdings</vt:lpstr>
      <vt:lpstr>Office Theme</vt:lpstr>
      <vt:lpstr>Postabortion Complications and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German Espejo</dc:creator>
  <cp:keywords/>
  <dc:description/>
  <cp:lastModifiedBy>Sara Malakoff</cp:lastModifiedBy>
  <cp:revision>180</cp:revision>
  <cp:lastPrinted>2018-10-18T16:54:54Z</cp:lastPrinted>
  <dcterms:created xsi:type="dcterms:W3CDTF">2018-09-19T10:31:19Z</dcterms:created>
  <dcterms:modified xsi:type="dcterms:W3CDTF">2024-07-01T21:44:07Z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0x010100CFA8E94B77522244B80878EC10E1F6FA</vt:lpwstr>
  </property>
  <property fmtid="{D5CDD505-2E9C-101B-9397-08002B2CF9AE}" pid="3" name="MediaServiceImageTags">
    <vt:lpwstr/>
  </property>
</Properties>
</file>